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8"/>
  </p:notesMasterIdLst>
  <p:sldIdLst>
    <p:sldId id="277" r:id="rId2"/>
    <p:sldId id="293" r:id="rId3"/>
    <p:sldId id="261" r:id="rId4"/>
    <p:sldId id="279" r:id="rId5"/>
    <p:sldId id="257" r:id="rId6"/>
    <p:sldId id="259" r:id="rId7"/>
    <p:sldId id="262" r:id="rId8"/>
    <p:sldId id="284" r:id="rId9"/>
    <p:sldId id="285" r:id="rId10"/>
    <p:sldId id="287" r:id="rId11"/>
    <p:sldId id="288" r:id="rId12"/>
    <p:sldId id="289" r:id="rId13"/>
    <p:sldId id="290" r:id="rId14"/>
    <p:sldId id="291" r:id="rId15"/>
    <p:sldId id="292" r:id="rId16"/>
    <p:sldId id="286" r:id="rId17"/>
  </p:sldIdLst>
  <p:sldSz cx="9144000" cy="5143500" type="screen16x9"/>
  <p:notesSz cx="6858000" cy="9144000"/>
  <p:embeddedFontLst>
    <p:embeddedFont>
      <p:font typeface="Aptos Black" panose="020B0004020202020204" pitchFamily="34" charset="0"/>
      <p:bold r:id="rId19"/>
      <p:boldItalic r:id="rId20"/>
    </p:embeddedFont>
    <p:embeddedFont>
      <p:font typeface="Inter" panose="020B0604020202020204" charset="0"/>
      <p:regular r:id="rId21"/>
      <p:bold r:id="rId22"/>
      <p:italic r:id="rId23"/>
      <p:boldItalic r:id="rId24"/>
    </p:embeddedFont>
    <p:embeddedFont>
      <p:font typeface="Raleway SemiBold" pitchFamily="2" charset="0"/>
      <p:regular r:id="rId25"/>
      <p:bold r:id="rId26"/>
      <p:italic r:id="rId27"/>
      <p:boldItalic r:id="rId28"/>
    </p:embeddedFont>
    <p:embeddedFont>
      <p:font typeface="Zalando Sans SemiExpanded" panose="020B0604020202020204" charset="0"/>
      <p:regular r:id="rId29"/>
      <p:bold r:id="rId30"/>
      <p:italic r:id="rId31"/>
      <p:boldItalic r:id="rId32"/>
    </p:embeddedFont>
    <p:embeddedFont>
      <p:font typeface="Zalando Sans SemiExpanded Medium"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191"/>
    <a:srgbClr val="3D3D3D"/>
    <a:srgbClr val="FFFF00"/>
    <a:srgbClr val="FFC000"/>
    <a:srgbClr val="FFD54E"/>
    <a:srgbClr val="F9F4F1"/>
    <a:srgbClr val="FFFF66"/>
    <a:srgbClr val="FFCC00"/>
    <a:srgbClr val="24201F"/>
    <a:srgbClr val="A0DF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C26746-E8C0-4C35-B378-DAC1654C1AA9}">
  <a:tblStyle styleId="{8DC26746-E8C0-4C35-B378-DAC1654C1A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97" autoAdjust="0"/>
  </p:normalViewPr>
  <p:slideViewPr>
    <p:cSldViewPr snapToGrid="0">
      <p:cViewPr varScale="1">
        <p:scale>
          <a:sx n="105" d="100"/>
          <a:sy n="105" d="100"/>
        </p:scale>
        <p:origin x="80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3fb61485a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3fb6148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9187195a63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9187195a63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9137c78a58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9137c78a58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a:extLst>
            <a:ext uri="{FF2B5EF4-FFF2-40B4-BE49-F238E27FC236}">
              <a16:creationId xmlns:a16="http://schemas.microsoft.com/office/drawing/2014/main" id="{BD9B4249-94E1-E829-928C-35014577AABC}"/>
            </a:ext>
          </a:extLst>
        </p:cNvPr>
        <p:cNvGrpSpPr/>
        <p:nvPr/>
      </p:nvGrpSpPr>
      <p:grpSpPr>
        <a:xfrm>
          <a:off x="0" y="0"/>
          <a:ext cx="0" cy="0"/>
          <a:chOff x="0" y="0"/>
          <a:chExt cx="0" cy="0"/>
        </a:xfrm>
      </p:grpSpPr>
      <p:sp>
        <p:nvSpPr>
          <p:cNvPr id="209" name="Google Shape;209;g33fb61485ab_0_110:notes">
            <a:extLst>
              <a:ext uri="{FF2B5EF4-FFF2-40B4-BE49-F238E27FC236}">
                <a16:creationId xmlns:a16="http://schemas.microsoft.com/office/drawing/2014/main" id="{C77EA339-E85F-A6EC-194D-49C49888CC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3fb61485ab_0_110:notes">
            <a:extLst>
              <a:ext uri="{FF2B5EF4-FFF2-40B4-BE49-F238E27FC236}">
                <a16:creationId xmlns:a16="http://schemas.microsoft.com/office/drawing/2014/main" id="{62ABDF73-4F34-A471-CFF9-15FE2BA0B6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8718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a:extLst>
            <a:ext uri="{FF2B5EF4-FFF2-40B4-BE49-F238E27FC236}">
              <a16:creationId xmlns:a16="http://schemas.microsoft.com/office/drawing/2014/main" id="{C333D379-5B84-3DE2-D209-FCD927F5235F}"/>
            </a:ext>
          </a:extLst>
        </p:cNvPr>
        <p:cNvGrpSpPr/>
        <p:nvPr/>
      </p:nvGrpSpPr>
      <p:grpSpPr>
        <a:xfrm>
          <a:off x="0" y="0"/>
          <a:ext cx="0" cy="0"/>
          <a:chOff x="0" y="0"/>
          <a:chExt cx="0" cy="0"/>
        </a:xfrm>
      </p:grpSpPr>
      <p:sp>
        <p:nvSpPr>
          <p:cNvPr id="209" name="Google Shape;209;g33fb61485ab_0_110:notes">
            <a:extLst>
              <a:ext uri="{FF2B5EF4-FFF2-40B4-BE49-F238E27FC236}">
                <a16:creationId xmlns:a16="http://schemas.microsoft.com/office/drawing/2014/main" id="{E1E590B0-7A24-B7E3-7EE6-3E059EC88D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3fb61485ab_0_110:notes">
            <a:extLst>
              <a:ext uri="{FF2B5EF4-FFF2-40B4-BE49-F238E27FC236}">
                <a16:creationId xmlns:a16="http://schemas.microsoft.com/office/drawing/2014/main" id="{7CFF5E37-9EF3-4EC2-FAC5-D799EEEE06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193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pic>
        <p:nvPicPr>
          <p:cNvPr id="21" name="Google Shape;21;p4" title="BG_2_Classroom-Rules.jpg"/>
          <p:cNvPicPr preferRelativeResize="0"/>
          <p:nvPr/>
        </p:nvPicPr>
        <p:blipFill>
          <a:blip r:embed="rId2">
            <a:alphaModFix/>
          </a:blip>
          <a:stretch>
            <a:fillRect/>
          </a:stretch>
        </p:blipFill>
        <p:spPr>
          <a:xfrm>
            <a:off x="0" y="2232"/>
            <a:ext cx="9144003" cy="5139037"/>
          </a:xfrm>
          <a:prstGeom prst="rect">
            <a:avLst/>
          </a:prstGeom>
          <a:noFill/>
          <a:ln>
            <a:noFill/>
          </a:ln>
        </p:spPr>
      </p:pic>
      <p:sp>
        <p:nvSpPr>
          <p:cNvPr id="22" name="Google Shape;22;p4"/>
          <p:cNvSpPr txBox="1">
            <a:spLocks noGrp="1"/>
          </p:cNvSpPr>
          <p:nvPr>
            <p:ph type="title"/>
          </p:nvPr>
        </p:nvSpPr>
        <p:spPr>
          <a:xfrm>
            <a:off x="311700" y="445025"/>
            <a:ext cx="85206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2600"/>
              <a:buNone/>
              <a:defRPr sz="2200">
                <a:solidFill>
                  <a:schemeClr val="lt1"/>
                </a:solidFill>
              </a:defRPr>
            </a:lvl1pPr>
            <a:lvl2pPr lvl="1"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2pPr>
            <a:lvl3pPr lvl="2"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3pPr>
            <a:lvl4pPr lvl="3"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4pPr>
            <a:lvl5pPr lvl="4"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5pPr>
            <a:lvl6pPr lvl="5"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6pPr>
            <a:lvl7pPr lvl="6"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7pPr>
            <a:lvl8pPr lvl="7"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8pPr>
            <a:lvl9pPr lvl="8" rtl="0">
              <a:spcBef>
                <a:spcPts val="0"/>
              </a:spcBef>
              <a:spcAft>
                <a:spcPts val="0"/>
              </a:spcAft>
              <a:buClr>
                <a:schemeClr val="lt1"/>
              </a:buClr>
              <a:buSzPts val="2600"/>
              <a:buFont typeface="Zalando Sans SemiExpanded"/>
              <a:buNone/>
              <a:defRPr sz="2600">
                <a:solidFill>
                  <a:schemeClr val="lt1"/>
                </a:solidFill>
                <a:latin typeface="Zalando Sans SemiExpanded"/>
                <a:ea typeface="Zalando Sans SemiExpanded"/>
                <a:cs typeface="Zalando Sans SemiExpanded"/>
                <a:sym typeface="Zalando Sans SemiExpanded"/>
              </a:defRPr>
            </a:lvl9pPr>
          </a:lstStyle>
          <a:p>
            <a:endParaRPr/>
          </a:p>
        </p:txBody>
      </p:sp>
      <p:sp>
        <p:nvSpPr>
          <p:cNvPr id="23" name="Google Shape;23;p4"/>
          <p:cNvSpPr txBox="1">
            <a:spLocks noGrp="1"/>
          </p:cNvSpPr>
          <p:nvPr>
            <p:ph type="body" idx="1"/>
          </p:nvPr>
        </p:nvSpPr>
        <p:spPr>
          <a:xfrm>
            <a:off x="311700" y="1152475"/>
            <a:ext cx="8520600" cy="37623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1"/>
              </a:buClr>
              <a:buSzPts val="1800"/>
              <a:buFont typeface="Darker Grotesque SemiBold"/>
              <a:buChar char="●"/>
              <a:defRPr sz="1200">
                <a:solidFill>
                  <a:srgbClr val="434343"/>
                </a:solidFill>
              </a:defRPr>
            </a:lvl1pPr>
            <a:lvl2pPr marL="914400" lvl="1" indent="-317500" rtl="0">
              <a:lnSpc>
                <a:spcPct val="115000"/>
              </a:lnSpc>
              <a:spcBef>
                <a:spcPts val="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79"/>
        <p:cNvGrpSpPr/>
        <p:nvPr/>
      </p:nvGrpSpPr>
      <p:grpSpPr>
        <a:xfrm>
          <a:off x="0" y="0"/>
          <a:ext cx="0" cy="0"/>
          <a:chOff x="0" y="0"/>
          <a:chExt cx="0" cy="0"/>
        </a:xfrm>
      </p:grpSpPr>
      <p:pic>
        <p:nvPicPr>
          <p:cNvPr id="80" name="Google Shape;80;p15" title="BG_4_Classroom-Rules.jpg"/>
          <p:cNvPicPr preferRelativeResize="0"/>
          <p:nvPr/>
        </p:nvPicPr>
        <p:blipFill rotWithShape="1">
          <a:blip r:embed="rId2">
            <a:alphaModFix/>
          </a:blip>
          <a:srcRect/>
          <a:stretch/>
        </p:blipFill>
        <p:spPr>
          <a:xfrm>
            <a:off x="-1" y="2232"/>
            <a:ext cx="9144003" cy="5139037"/>
          </a:xfrm>
          <a:prstGeom prst="rect">
            <a:avLst/>
          </a:prstGeom>
          <a:noFill/>
          <a:ln>
            <a:noFill/>
          </a:ln>
        </p:spPr>
      </p:pic>
      <p:sp>
        <p:nvSpPr>
          <p:cNvPr id="81" name="Google Shape;81;p15"/>
          <p:cNvSpPr txBox="1">
            <a:spLocks noGrp="1"/>
          </p:cNvSpPr>
          <p:nvPr>
            <p:ph type="title"/>
          </p:nvPr>
        </p:nvSpPr>
        <p:spPr>
          <a:xfrm>
            <a:off x="228600" y="766975"/>
            <a:ext cx="4640400" cy="14457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2600"/>
              <a:buNone/>
              <a:defRPr sz="22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2" name="Google Shape;82;p15"/>
          <p:cNvSpPr txBox="1">
            <a:spLocks noGrp="1"/>
          </p:cNvSpPr>
          <p:nvPr>
            <p:ph type="body" idx="1"/>
          </p:nvPr>
        </p:nvSpPr>
        <p:spPr>
          <a:xfrm>
            <a:off x="228600" y="2571750"/>
            <a:ext cx="4640400" cy="2343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Char char="●"/>
              <a:defRPr sz="1200">
                <a:solidFill>
                  <a:schemeClr val="lt1"/>
                </a:solidFill>
              </a:defRPr>
            </a:lvl1pPr>
            <a:lvl2pPr marL="914400" lvl="1" indent="-317500">
              <a:lnSpc>
                <a:spcPct val="115000"/>
              </a:lnSpc>
              <a:spcBef>
                <a:spcPts val="0"/>
              </a:spcBef>
              <a:spcAft>
                <a:spcPts val="0"/>
              </a:spcAft>
              <a:buClr>
                <a:schemeClr val="lt1"/>
              </a:buClr>
              <a:buSzPts val="1400"/>
              <a:buChar char="○"/>
              <a:defRPr>
                <a:solidFill>
                  <a:schemeClr val="lt1"/>
                </a:solidFill>
              </a:defRPr>
            </a:lvl2pPr>
            <a:lvl3pPr marL="1371600" lvl="2" indent="-317500">
              <a:lnSpc>
                <a:spcPct val="115000"/>
              </a:lnSpc>
              <a:spcBef>
                <a:spcPts val="0"/>
              </a:spcBef>
              <a:spcAft>
                <a:spcPts val="0"/>
              </a:spcAft>
              <a:buClr>
                <a:schemeClr val="lt1"/>
              </a:buClr>
              <a:buSzPts val="1400"/>
              <a:buChar char="■"/>
              <a:defRPr>
                <a:solidFill>
                  <a:schemeClr val="lt1"/>
                </a:solidFill>
              </a:defRPr>
            </a:lvl3pPr>
            <a:lvl4pPr marL="1828800" lvl="3" indent="-317500">
              <a:lnSpc>
                <a:spcPct val="115000"/>
              </a:lnSpc>
              <a:spcBef>
                <a:spcPts val="0"/>
              </a:spcBef>
              <a:spcAft>
                <a:spcPts val="0"/>
              </a:spcAft>
              <a:buClr>
                <a:schemeClr val="lt1"/>
              </a:buClr>
              <a:buSzPts val="1400"/>
              <a:buChar char="●"/>
              <a:defRPr>
                <a:solidFill>
                  <a:schemeClr val="lt1"/>
                </a:solidFill>
              </a:defRPr>
            </a:lvl4pPr>
            <a:lvl5pPr marL="2286000" lvl="4" indent="-317500">
              <a:lnSpc>
                <a:spcPct val="115000"/>
              </a:lnSpc>
              <a:spcBef>
                <a:spcPts val="0"/>
              </a:spcBef>
              <a:spcAft>
                <a:spcPts val="0"/>
              </a:spcAft>
              <a:buClr>
                <a:schemeClr val="lt1"/>
              </a:buClr>
              <a:buSzPts val="1400"/>
              <a:buChar char="○"/>
              <a:defRPr>
                <a:solidFill>
                  <a:schemeClr val="lt1"/>
                </a:solidFill>
              </a:defRPr>
            </a:lvl5pPr>
            <a:lvl6pPr marL="2743200" lvl="5" indent="-317500">
              <a:lnSpc>
                <a:spcPct val="115000"/>
              </a:lnSpc>
              <a:spcBef>
                <a:spcPts val="0"/>
              </a:spcBef>
              <a:spcAft>
                <a:spcPts val="0"/>
              </a:spcAft>
              <a:buClr>
                <a:schemeClr val="lt1"/>
              </a:buClr>
              <a:buSzPts val="1400"/>
              <a:buChar char="■"/>
              <a:defRPr>
                <a:solidFill>
                  <a:schemeClr val="lt1"/>
                </a:solidFill>
              </a:defRPr>
            </a:lvl6pPr>
            <a:lvl7pPr marL="3200400" lvl="6" indent="-317500">
              <a:lnSpc>
                <a:spcPct val="115000"/>
              </a:lnSpc>
              <a:spcBef>
                <a:spcPts val="0"/>
              </a:spcBef>
              <a:spcAft>
                <a:spcPts val="0"/>
              </a:spcAft>
              <a:buClr>
                <a:schemeClr val="lt1"/>
              </a:buClr>
              <a:buSzPts val="1400"/>
              <a:buChar char="●"/>
              <a:defRPr>
                <a:solidFill>
                  <a:schemeClr val="lt1"/>
                </a:solidFill>
              </a:defRPr>
            </a:lvl7pPr>
            <a:lvl8pPr marL="3657600" lvl="7" indent="-317500">
              <a:lnSpc>
                <a:spcPct val="115000"/>
              </a:lnSpc>
              <a:spcBef>
                <a:spcPts val="0"/>
              </a:spcBef>
              <a:spcAft>
                <a:spcPts val="0"/>
              </a:spcAft>
              <a:buClr>
                <a:schemeClr val="lt1"/>
              </a:buClr>
              <a:buSzPts val="1400"/>
              <a:buChar char="○"/>
              <a:defRPr>
                <a:solidFill>
                  <a:schemeClr val="lt1"/>
                </a:solidFill>
              </a:defRPr>
            </a:lvl8pPr>
            <a:lvl9pPr marL="4114800" lvl="8" indent="-317500">
              <a:lnSpc>
                <a:spcPct val="115000"/>
              </a:lnSpc>
              <a:spcBef>
                <a:spcPts val="0"/>
              </a:spcBef>
              <a:spcAft>
                <a:spcPts val="0"/>
              </a:spcAft>
              <a:buClr>
                <a:schemeClr val="lt1"/>
              </a:buClr>
              <a:buSzPts val="1400"/>
              <a:buChar char="■"/>
              <a:defRPr>
                <a:solidFill>
                  <a:schemeClr val="lt1"/>
                </a:solidFill>
              </a:defRPr>
            </a:lvl9pPr>
          </a:lstStyle>
          <a:p>
            <a:endParaRPr/>
          </a:p>
        </p:txBody>
      </p:sp>
      <p:sp>
        <p:nvSpPr>
          <p:cNvPr id="83" name="Google Shape;83;p15"/>
          <p:cNvSpPr>
            <a:spLocks noGrp="1"/>
          </p:cNvSpPr>
          <p:nvPr>
            <p:ph type="pic" idx="2"/>
          </p:nvPr>
        </p:nvSpPr>
        <p:spPr>
          <a:xfrm>
            <a:off x="5676675" y="642575"/>
            <a:ext cx="3360600" cy="4398900"/>
          </a:xfrm>
          <a:prstGeom prst="roundRect">
            <a:avLst>
              <a:gd name="adj" fmla="val 3867"/>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4"/>
        <p:cNvGrpSpPr/>
        <p:nvPr/>
      </p:nvGrpSpPr>
      <p:grpSpPr>
        <a:xfrm>
          <a:off x="0" y="0"/>
          <a:ext cx="0" cy="0"/>
          <a:chOff x="0" y="0"/>
          <a:chExt cx="0" cy="0"/>
        </a:xfrm>
      </p:grpSpPr>
      <p:pic>
        <p:nvPicPr>
          <p:cNvPr id="85" name="Google Shape;85;p16" title="BG_2_Classroom-Rules.jpg"/>
          <p:cNvPicPr preferRelativeResize="0"/>
          <p:nvPr/>
        </p:nvPicPr>
        <p:blipFill>
          <a:blip r:embed="rId2">
            <a:alphaModFix/>
          </a:blip>
          <a:stretch>
            <a:fillRect/>
          </a:stretch>
        </p:blipFill>
        <p:spPr>
          <a:xfrm>
            <a:off x="-1" y="2232"/>
            <a:ext cx="9144003" cy="5139037"/>
          </a:xfrm>
          <a:prstGeom prst="rect">
            <a:avLst/>
          </a:prstGeom>
          <a:noFill/>
          <a:ln>
            <a:noFill/>
          </a:ln>
        </p:spPr>
      </p:pic>
      <p:sp>
        <p:nvSpPr>
          <p:cNvPr id="86" name="Google Shape;86;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2600"/>
              <a:buNone/>
              <a:defRPr sz="2600">
                <a:solidFill>
                  <a:schemeClr val="lt1"/>
                </a:solidFill>
              </a:defRPr>
            </a:lvl1pPr>
            <a:lvl2pPr lvl="1" rtl="0">
              <a:spcBef>
                <a:spcPts val="0"/>
              </a:spcBef>
              <a:spcAft>
                <a:spcPts val="0"/>
              </a:spcAft>
              <a:buClr>
                <a:schemeClr val="lt1"/>
              </a:buClr>
              <a:buSzPts val="2600"/>
              <a:buNone/>
              <a:defRPr>
                <a:solidFill>
                  <a:schemeClr val="lt1"/>
                </a:solidFill>
              </a:defRPr>
            </a:lvl2pPr>
            <a:lvl3pPr lvl="2" rtl="0">
              <a:spcBef>
                <a:spcPts val="0"/>
              </a:spcBef>
              <a:spcAft>
                <a:spcPts val="0"/>
              </a:spcAft>
              <a:buClr>
                <a:schemeClr val="lt1"/>
              </a:buClr>
              <a:buSzPts val="2600"/>
              <a:buNone/>
              <a:defRPr>
                <a:solidFill>
                  <a:schemeClr val="lt1"/>
                </a:solidFill>
              </a:defRPr>
            </a:lvl3pPr>
            <a:lvl4pPr lvl="3" rtl="0">
              <a:spcBef>
                <a:spcPts val="0"/>
              </a:spcBef>
              <a:spcAft>
                <a:spcPts val="0"/>
              </a:spcAft>
              <a:buClr>
                <a:schemeClr val="lt1"/>
              </a:buClr>
              <a:buSzPts val="2600"/>
              <a:buNone/>
              <a:defRPr>
                <a:solidFill>
                  <a:schemeClr val="lt1"/>
                </a:solidFill>
              </a:defRPr>
            </a:lvl4pPr>
            <a:lvl5pPr lvl="4" rtl="0">
              <a:spcBef>
                <a:spcPts val="0"/>
              </a:spcBef>
              <a:spcAft>
                <a:spcPts val="0"/>
              </a:spcAft>
              <a:buClr>
                <a:schemeClr val="lt1"/>
              </a:buClr>
              <a:buSzPts val="2600"/>
              <a:buNone/>
              <a:defRPr>
                <a:solidFill>
                  <a:schemeClr val="lt1"/>
                </a:solidFill>
              </a:defRPr>
            </a:lvl5pPr>
            <a:lvl6pPr lvl="5" rtl="0">
              <a:spcBef>
                <a:spcPts val="0"/>
              </a:spcBef>
              <a:spcAft>
                <a:spcPts val="0"/>
              </a:spcAft>
              <a:buClr>
                <a:schemeClr val="lt1"/>
              </a:buClr>
              <a:buSzPts val="2600"/>
              <a:buNone/>
              <a:defRPr>
                <a:solidFill>
                  <a:schemeClr val="lt1"/>
                </a:solidFill>
              </a:defRPr>
            </a:lvl6pPr>
            <a:lvl7pPr lvl="6" rtl="0">
              <a:spcBef>
                <a:spcPts val="0"/>
              </a:spcBef>
              <a:spcAft>
                <a:spcPts val="0"/>
              </a:spcAft>
              <a:buClr>
                <a:schemeClr val="lt1"/>
              </a:buClr>
              <a:buSzPts val="2600"/>
              <a:buNone/>
              <a:defRPr>
                <a:solidFill>
                  <a:schemeClr val="lt1"/>
                </a:solidFill>
              </a:defRPr>
            </a:lvl7pPr>
            <a:lvl8pPr lvl="7" rtl="0">
              <a:spcBef>
                <a:spcPts val="0"/>
              </a:spcBef>
              <a:spcAft>
                <a:spcPts val="0"/>
              </a:spcAft>
              <a:buClr>
                <a:schemeClr val="lt1"/>
              </a:buClr>
              <a:buSzPts val="2600"/>
              <a:buNone/>
              <a:defRPr>
                <a:solidFill>
                  <a:schemeClr val="lt1"/>
                </a:solidFill>
              </a:defRPr>
            </a:lvl8pPr>
            <a:lvl9pPr lvl="8" rtl="0">
              <a:spcBef>
                <a:spcPts val="0"/>
              </a:spcBef>
              <a:spcAft>
                <a:spcPts val="0"/>
              </a:spcAft>
              <a:buClr>
                <a:schemeClr val="lt1"/>
              </a:buClr>
              <a:buSzPts val="2600"/>
              <a:buNone/>
              <a:defRPr>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08"/>
        <p:cNvGrpSpPr/>
        <p:nvPr/>
      </p:nvGrpSpPr>
      <p:grpSpPr>
        <a:xfrm>
          <a:off x="0" y="0"/>
          <a:ext cx="0" cy="0"/>
          <a:chOff x="0" y="0"/>
          <a:chExt cx="0" cy="0"/>
        </a:xfrm>
      </p:grpSpPr>
      <p:pic>
        <p:nvPicPr>
          <p:cNvPr id="109" name="Google Shape;109;p20" title="BG_2_Classroom-Rules.jpg"/>
          <p:cNvPicPr preferRelativeResize="0"/>
          <p:nvPr/>
        </p:nvPicPr>
        <p:blipFill>
          <a:blip r:embed="rId2">
            <a:alphaModFix/>
          </a:blip>
          <a:stretch>
            <a:fillRect/>
          </a:stretch>
        </p:blipFill>
        <p:spPr>
          <a:xfrm>
            <a:off x="-1" y="2232"/>
            <a:ext cx="9144003" cy="513903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hree columns" type="twoColTx">
  <p:cSld name="TITLE_AND_TWO_COLUMNS">
    <p:spTree>
      <p:nvGrpSpPr>
        <p:cNvPr id="1" name="Shape 24"/>
        <p:cNvGrpSpPr/>
        <p:nvPr/>
      </p:nvGrpSpPr>
      <p:grpSpPr>
        <a:xfrm>
          <a:off x="0" y="0"/>
          <a:ext cx="0" cy="0"/>
          <a:chOff x="0" y="0"/>
          <a:chExt cx="0" cy="0"/>
        </a:xfrm>
      </p:grpSpPr>
      <p:pic>
        <p:nvPicPr>
          <p:cNvPr id="25" name="Google Shape;25;p5" title="BG_6_Classroom-Rules.jpg"/>
          <p:cNvPicPr preferRelativeResize="0"/>
          <p:nvPr/>
        </p:nvPicPr>
        <p:blipFill rotWithShape="1">
          <a:blip r:embed="rId2">
            <a:alphaModFix/>
          </a:blip>
          <a:srcRect/>
          <a:stretch/>
        </p:blipFill>
        <p:spPr>
          <a:xfrm>
            <a:off x="0" y="2232"/>
            <a:ext cx="9144003" cy="5139037"/>
          </a:xfrm>
          <a:prstGeom prst="rect">
            <a:avLst/>
          </a:prstGeom>
          <a:noFill/>
          <a:ln>
            <a:noFill/>
          </a:ln>
        </p:spPr>
      </p:pic>
      <p:sp>
        <p:nvSpPr>
          <p:cNvPr id="26" name="Google Shape;26;p5"/>
          <p:cNvSpPr txBox="1">
            <a:spLocks noGrp="1"/>
          </p:cNvSpPr>
          <p:nvPr>
            <p:ph type="title"/>
          </p:nvPr>
        </p:nvSpPr>
        <p:spPr>
          <a:xfrm>
            <a:off x="228450" y="168375"/>
            <a:ext cx="6627300" cy="8601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sz="22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27" name="Google Shape;27;p5"/>
          <p:cNvSpPr txBox="1">
            <a:spLocks noGrp="1"/>
          </p:cNvSpPr>
          <p:nvPr>
            <p:ph type="subTitle" idx="1"/>
          </p:nvPr>
        </p:nvSpPr>
        <p:spPr>
          <a:xfrm>
            <a:off x="3322105" y="3839600"/>
            <a:ext cx="2525400" cy="1075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
        <p:nvSpPr>
          <p:cNvPr id="28" name="Google Shape;28;p5"/>
          <p:cNvSpPr txBox="1">
            <a:spLocks noGrp="1"/>
          </p:cNvSpPr>
          <p:nvPr>
            <p:ph type="subTitle" idx="2"/>
          </p:nvPr>
        </p:nvSpPr>
        <p:spPr>
          <a:xfrm>
            <a:off x="274688" y="3839600"/>
            <a:ext cx="2525400" cy="1075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
        <p:nvSpPr>
          <p:cNvPr id="29" name="Google Shape;29;p5"/>
          <p:cNvSpPr txBox="1">
            <a:spLocks noGrp="1"/>
          </p:cNvSpPr>
          <p:nvPr>
            <p:ph type="subTitle" idx="3"/>
          </p:nvPr>
        </p:nvSpPr>
        <p:spPr>
          <a:xfrm>
            <a:off x="6341780" y="3839600"/>
            <a:ext cx="2525400" cy="1075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
        <p:nvSpPr>
          <p:cNvPr id="30" name="Google Shape;30;p5"/>
          <p:cNvSpPr txBox="1">
            <a:spLocks noGrp="1"/>
          </p:cNvSpPr>
          <p:nvPr>
            <p:ph type="title" idx="4" hasCustomPrompt="1"/>
          </p:nvPr>
        </p:nvSpPr>
        <p:spPr>
          <a:xfrm>
            <a:off x="3321494" y="2356000"/>
            <a:ext cx="1990500" cy="762900"/>
          </a:xfrm>
          <a:prstGeom prst="rect">
            <a:avLst/>
          </a:prstGeom>
          <a:noFill/>
        </p:spPr>
        <p:txBody>
          <a:bodyPr spcFirstLastPara="1" wrap="square" lIns="91425" tIns="91425" rIns="91425" bIns="91425" anchor="ctr" anchorCtr="0">
            <a:noAutofit/>
          </a:bodyPr>
          <a:lstStyle>
            <a:lvl1pPr lvl="0">
              <a:spcBef>
                <a:spcPts val="0"/>
              </a:spcBef>
              <a:spcAft>
                <a:spcPts val="0"/>
              </a:spcAft>
              <a:buClr>
                <a:schemeClr val="lt1"/>
              </a:buClr>
              <a:buSzPts val="1900"/>
              <a:buNone/>
              <a:defRPr sz="4900" b="0">
                <a:solidFill>
                  <a:schemeClr val="lt1"/>
                </a:solidFill>
              </a:defRPr>
            </a:lvl1pPr>
            <a:lvl2pPr lvl="1">
              <a:spcBef>
                <a:spcPts val="0"/>
              </a:spcBef>
              <a:spcAft>
                <a:spcPts val="0"/>
              </a:spcAft>
              <a:buClr>
                <a:schemeClr val="lt1"/>
              </a:buClr>
              <a:buSzPts val="1900"/>
              <a:buNone/>
              <a:defRPr sz="1900">
                <a:solidFill>
                  <a:schemeClr val="lt1"/>
                </a:solidFill>
              </a:defRPr>
            </a:lvl2pPr>
            <a:lvl3pPr lvl="2">
              <a:spcBef>
                <a:spcPts val="0"/>
              </a:spcBef>
              <a:spcAft>
                <a:spcPts val="0"/>
              </a:spcAft>
              <a:buClr>
                <a:schemeClr val="lt1"/>
              </a:buClr>
              <a:buSzPts val="1900"/>
              <a:buNone/>
              <a:defRPr sz="1900">
                <a:solidFill>
                  <a:schemeClr val="lt1"/>
                </a:solidFill>
              </a:defRPr>
            </a:lvl3pPr>
            <a:lvl4pPr lvl="3">
              <a:spcBef>
                <a:spcPts val="0"/>
              </a:spcBef>
              <a:spcAft>
                <a:spcPts val="0"/>
              </a:spcAft>
              <a:buClr>
                <a:schemeClr val="lt1"/>
              </a:buClr>
              <a:buSzPts val="1900"/>
              <a:buNone/>
              <a:defRPr sz="1900">
                <a:solidFill>
                  <a:schemeClr val="lt1"/>
                </a:solidFill>
              </a:defRPr>
            </a:lvl4pPr>
            <a:lvl5pPr lvl="4">
              <a:spcBef>
                <a:spcPts val="0"/>
              </a:spcBef>
              <a:spcAft>
                <a:spcPts val="0"/>
              </a:spcAft>
              <a:buClr>
                <a:schemeClr val="lt1"/>
              </a:buClr>
              <a:buSzPts val="1900"/>
              <a:buNone/>
              <a:defRPr sz="1900">
                <a:solidFill>
                  <a:schemeClr val="lt1"/>
                </a:solidFill>
              </a:defRPr>
            </a:lvl5pPr>
            <a:lvl6pPr lvl="5">
              <a:spcBef>
                <a:spcPts val="0"/>
              </a:spcBef>
              <a:spcAft>
                <a:spcPts val="0"/>
              </a:spcAft>
              <a:buClr>
                <a:schemeClr val="lt1"/>
              </a:buClr>
              <a:buSzPts val="1900"/>
              <a:buNone/>
              <a:defRPr sz="1900">
                <a:solidFill>
                  <a:schemeClr val="lt1"/>
                </a:solidFill>
              </a:defRPr>
            </a:lvl6pPr>
            <a:lvl7pPr lvl="6">
              <a:spcBef>
                <a:spcPts val="0"/>
              </a:spcBef>
              <a:spcAft>
                <a:spcPts val="0"/>
              </a:spcAft>
              <a:buClr>
                <a:schemeClr val="lt1"/>
              </a:buClr>
              <a:buSzPts val="1900"/>
              <a:buNone/>
              <a:defRPr sz="1900">
                <a:solidFill>
                  <a:schemeClr val="lt1"/>
                </a:solidFill>
              </a:defRPr>
            </a:lvl7pPr>
            <a:lvl8pPr lvl="7">
              <a:spcBef>
                <a:spcPts val="0"/>
              </a:spcBef>
              <a:spcAft>
                <a:spcPts val="0"/>
              </a:spcAft>
              <a:buClr>
                <a:schemeClr val="lt1"/>
              </a:buClr>
              <a:buSzPts val="1900"/>
              <a:buNone/>
              <a:defRPr sz="1900">
                <a:solidFill>
                  <a:schemeClr val="lt1"/>
                </a:solidFill>
              </a:defRPr>
            </a:lvl8pPr>
            <a:lvl9pPr lvl="8">
              <a:spcBef>
                <a:spcPts val="0"/>
              </a:spcBef>
              <a:spcAft>
                <a:spcPts val="0"/>
              </a:spcAft>
              <a:buClr>
                <a:schemeClr val="lt1"/>
              </a:buClr>
              <a:buSzPts val="1900"/>
              <a:buNone/>
              <a:defRPr sz="1900">
                <a:solidFill>
                  <a:schemeClr val="lt1"/>
                </a:solidFill>
              </a:defRPr>
            </a:lvl9pPr>
          </a:lstStyle>
          <a:p>
            <a:r>
              <a:t>xx%</a:t>
            </a:r>
          </a:p>
        </p:txBody>
      </p:sp>
      <p:sp>
        <p:nvSpPr>
          <p:cNvPr id="31" name="Google Shape;31;p5"/>
          <p:cNvSpPr txBox="1">
            <a:spLocks noGrp="1"/>
          </p:cNvSpPr>
          <p:nvPr>
            <p:ph type="title" idx="5" hasCustomPrompt="1"/>
          </p:nvPr>
        </p:nvSpPr>
        <p:spPr>
          <a:xfrm>
            <a:off x="265465" y="2356375"/>
            <a:ext cx="2201400" cy="762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900"/>
              <a:buNone/>
              <a:defRPr sz="4900" b="0">
                <a:solidFill>
                  <a:schemeClr val="lt1"/>
                </a:solidFill>
              </a:defRPr>
            </a:lvl1pPr>
            <a:lvl2pPr lvl="1" algn="ctr">
              <a:spcBef>
                <a:spcPts val="0"/>
              </a:spcBef>
              <a:spcAft>
                <a:spcPts val="0"/>
              </a:spcAft>
              <a:buClr>
                <a:schemeClr val="lt1"/>
              </a:buClr>
              <a:buSzPts val="8500"/>
              <a:buNone/>
              <a:defRPr sz="8500">
                <a:solidFill>
                  <a:schemeClr val="lt1"/>
                </a:solidFill>
              </a:defRPr>
            </a:lvl2pPr>
            <a:lvl3pPr lvl="2" algn="ctr">
              <a:spcBef>
                <a:spcPts val="0"/>
              </a:spcBef>
              <a:spcAft>
                <a:spcPts val="0"/>
              </a:spcAft>
              <a:buClr>
                <a:schemeClr val="lt1"/>
              </a:buClr>
              <a:buSzPts val="8500"/>
              <a:buNone/>
              <a:defRPr sz="8500">
                <a:solidFill>
                  <a:schemeClr val="lt1"/>
                </a:solidFill>
              </a:defRPr>
            </a:lvl3pPr>
            <a:lvl4pPr lvl="3" algn="ctr">
              <a:spcBef>
                <a:spcPts val="0"/>
              </a:spcBef>
              <a:spcAft>
                <a:spcPts val="0"/>
              </a:spcAft>
              <a:buClr>
                <a:schemeClr val="lt1"/>
              </a:buClr>
              <a:buSzPts val="8500"/>
              <a:buNone/>
              <a:defRPr sz="8500">
                <a:solidFill>
                  <a:schemeClr val="lt1"/>
                </a:solidFill>
              </a:defRPr>
            </a:lvl4pPr>
            <a:lvl5pPr lvl="4" algn="ctr">
              <a:spcBef>
                <a:spcPts val="0"/>
              </a:spcBef>
              <a:spcAft>
                <a:spcPts val="0"/>
              </a:spcAft>
              <a:buClr>
                <a:schemeClr val="lt1"/>
              </a:buClr>
              <a:buSzPts val="8500"/>
              <a:buNone/>
              <a:defRPr sz="8500">
                <a:solidFill>
                  <a:schemeClr val="lt1"/>
                </a:solidFill>
              </a:defRPr>
            </a:lvl5pPr>
            <a:lvl6pPr lvl="5" algn="ctr">
              <a:spcBef>
                <a:spcPts val="0"/>
              </a:spcBef>
              <a:spcAft>
                <a:spcPts val="0"/>
              </a:spcAft>
              <a:buClr>
                <a:schemeClr val="lt1"/>
              </a:buClr>
              <a:buSzPts val="8500"/>
              <a:buNone/>
              <a:defRPr sz="8500">
                <a:solidFill>
                  <a:schemeClr val="lt1"/>
                </a:solidFill>
              </a:defRPr>
            </a:lvl6pPr>
            <a:lvl7pPr lvl="6" algn="ctr">
              <a:spcBef>
                <a:spcPts val="0"/>
              </a:spcBef>
              <a:spcAft>
                <a:spcPts val="0"/>
              </a:spcAft>
              <a:buClr>
                <a:schemeClr val="lt1"/>
              </a:buClr>
              <a:buSzPts val="8500"/>
              <a:buNone/>
              <a:defRPr sz="8500">
                <a:solidFill>
                  <a:schemeClr val="lt1"/>
                </a:solidFill>
              </a:defRPr>
            </a:lvl7pPr>
            <a:lvl8pPr lvl="7" algn="ctr">
              <a:spcBef>
                <a:spcPts val="0"/>
              </a:spcBef>
              <a:spcAft>
                <a:spcPts val="0"/>
              </a:spcAft>
              <a:buClr>
                <a:schemeClr val="lt1"/>
              </a:buClr>
              <a:buSzPts val="8500"/>
              <a:buNone/>
              <a:defRPr sz="8500">
                <a:solidFill>
                  <a:schemeClr val="lt1"/>
                </a:solidFill>
              </a:defRPr>
            </a:lvl8pPr>
            <a:lvl9pPr lvl="8" algn="ctr">
              <a:spcBef>
                <a:spcPts val="0"/>
              </a:spcBef>
              <a:spcAft>
                <a:spcPts val="0"/>
              </a:spcAft>
              <a:buClr>
                <a:schemeClr val="lt1"/>
              </a:buClr>
              <a:buSzPts val="8500"/>
              <a:buNone/>
              <a:defRPr sz="8500">
                <a:solidFill>
                  <a:schemeClr val="lt1"/>
                </a:solidFill>
              </a:defRPr>
            </a:lvl9pPr>
          </a:lstStyle>
          <a:p>
            <a:r>
              <a:t>xx%</a:t>
            </a:r>
          </a:p>
        </p:txBody>
      </p:sp>
      <p:sp>
        <p:nvSpPr>
          <p:cNvPr id="32" name="Google Shape;32;p5"/>
          <p:cNvSpPr txBox="1">
            <a:spLocks noGrp="1"/>
          </p:cNvSpPr>
          <p:nvPr>
            <p:ph type="title" idx="6" hasCustomPrompt="1"/>
          </p:nvPr>
        </p:nvSpPr>
        <p:spPr>
          <a:xfrm>
            <a:off x="6341780" y="2356000"/>
            <a:ext cx="1836600" cy="76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900"/>
              <a:buNone/>
              <a:defRPr sz="4900" b="0">
                <a:solidFill>
                  <a:schemeClr val="lt1"/>
                </a:solidFill>
              </a:defRPr>
            </a:lvl1pPr>
            <a:lvl2pPr lvl="1" algn="ctr">
              <a:spcBef>
                <a:spcPts val="0"/>
              </a:spcBef>
              <a:spcAft>
                <a:spcPts val="0"/>
              </a:spcAft>
              <a:buClr>
                <a:schemeClr val="lt1"/>
              </a:buClr>
              <a:buSzPts val="5100"/>
              <a:buNone/>
              <a:defRPr sz="5100">
                <a:solidFill>
                  <a:schemeClr val="lt1"/>
                </a:solidFill>
              </a:defRPr>
            </a:lvl2pPr>
            <a:lvl3pPr lvl="2" algn="ctr">
              <a:spcBef>
                <a:spcPts val="0"/>
              </a:spcBef>
              <a:spcAft>
                <a:spcPts val="0"/>
              </a:spcAft>
              <a:buClr>
                <a:schemeClr val="lt1"/>
              </a:buClr>
              <a:buSzPts val="5100"/>
              <a:buNone/>
              <a:defRPr sz="5100">
                <a:solidFill>
                  <a:schemeClr val="lt1"/>
                </a:solidFill>
              </a:defRPr>
            </a:lvl3pPr>
            <a:lvl4pPr lvl="3" algn="ctr">
              <a:spcBef>
                <a:spcPts val="0"/>
              </a:spcBef>
              <a:spcAft>
                <a:spcPts val="0"/>
              </a:spcAft>
              <a:buClr>
                <a:schemeClr val="lt1"/>
              </a:buClr>
              <a:buSzPts val="5100"/>
              <a:buNone/>
              <a:defRPr sz="5100">
                <a:solidFill>
                  <a:schemeClr val="lt1"/>
                </a:solidFill>
              </a:defRPr>
            </a:lvl4pPr>
            <a:lvl5pPr lvl="4" algn="ctr">
              <a:spcBef>
                <a:spcPts val="0"/>
              </a:spcBef>
              <a:spcAft>
                <a:spcPts val="0"/>
              </a:spcAft>
              <a:buClr>
                <a:schemeClr val="lt1"/>
              </a:buClr>
              <a:buSzPts val="5100"/>
              <a:buNone/>
              <a:defRPr sz="5100">
                <a:solidFill>
                  <a:schemeClr val="lt1"/>
                </a:solidFill>
              </a:defRPr>
            </a:lvl5pPr>
            <a:lvl6pPr lvl="5" algn="ctr">
              <a:spcBef>
                <a:spcPts val="0"/>
              </a:spcBef>
              <a:spcAft>
                <a:spcPts val="0"/>
              </a:spcAft>
              <a:buClr>
                <a:schemeClr val="lt1"/>
              </a:buClr>
              <a:buSzPts val="5100"/>
              <a:buNone/>
              <a:defRPr sz="5100">
                <a:solidFill>
                  <a:schemeClr val="lt1"/>
                </a:solidFill>
              </a:defRPr>
            </a:lvl6pPr>
            <a:lvl7pPr lvl="6" algn="ctr">
              <a:spcBef>
                <a:spcPts val="0"/>
              </a:spcBef>
              <a:spcAft>
                <a:spcPts val="0"/>
              </a:spcAft>
              <a:buClr>
                <a:schemeClr val="lt1"/>
              </a:buClr>
              <a:buSzPts val="5100"/>
              <a:buNone/>
              <a:defRPr sz="5100">
                <a:solidFill>
                  <a:schemeClr val="lt1"/>
                </a:solidFill>
              </a:defRPr>
            </a:lvl7pPr>
            <a:lvl8pPr lvl="7" algn="ctr">
              <a:spcBef>
                <a:spcPts val="0"/>
              </a:spcBef>
              <a:spcAft>
                <a:spcPts val="0"/>
              </a:spcAft>
              <a:buClr>
                <a:schemeClr val="lt1"/>
              </a:buClr>
              <a:buSzPts val="5100"/>
              <a:buNone/>
              <a:defRPr sz="5100">
                <a:solidFill>
                  <a:schemeClr val="lt1"/>
                </a:solidFill>
              </a:defRPr>
            </a:lvl8pPr>
            <a:lvl9pPr lvl="8" algn="ctr">
              <a:spcBef>
                <a:spcPts val="0"/>
              </a:spcBef>
              <a:spcAft>
                <a:spcPts val="0"/>
              </a:spcAft>
              <a:buClr>
                <a:schemeClr val="lt1"/>
              </a:buClr>
              <a:buSzPts val="5100"/>
              <a:buNone/>
              <a:defRPr sz="5100">
                <a:solidFill>
                  <a:schemeClr val="lt1"/>
                </a:solidFill>
              </a:defRPr>
            </a:lvl9pPr>
          </a:lstStyle>
          <a:p>
            <a:r>
              <a:t>xx%</a:t>
            </a:r>
          </a:p>
        </p:txBody>
      </p:sp>
      <p:sp>
        <p:nvSpPr>
          <p:cNvPr id="33" name="Google Shape;33;p5"/>
          <p:cNvSpPr txBox="1">
            <a:spLocks noGrp="1"/>
          </p:cNvSpPr>
          <p:nvPr>
            <p:ph type="subTitle" idx="7"/>
          </p:nvPr>
        </p:nvSpPr>
        <p:spPr>
          <a:xfrm>
            <a:off x="3322105" y="3275900"/>
            <a:ext cx="2525400" cy="563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400"/>
              <a:buNone/>
              <a:defRPr sz="1400">
                <a:solidFill>
                  <a:schemeClr val="lt1"/>
                </a:solidFill>
                <a:latin typeface="Raleway SemiBold"/>
                <a:ea typeface="Raleway SemiBold"/>
                <a:cs typeface="Raleway SemiBold"/>
                <a:sym typeface="Raleway SemiBold"/>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
        <p:nvSpPr>
          <p:cNvPr id="34" name="Google Shape;34;p5"/>
          <p:cNvSpPr txBox="1">
            <a:spLocks noGrp="1"/>
          </p:cNvSpPr>
          <p:nvPr>
            <p:ph type="subTitle" idx="8"/>
          </p:nvPr>
        </p:nvSpPr>
        <p:spPr>
          <a:xfrm>
            <a:off x="274688" y="3275900"/>
            <a:ext cx="2525400" cy="563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400"/>
              <a:buNone/>
              <a:defRPr sz="1400">
                <a:solidFill>
                  <a:schemeClr val="lt1"/>
                </a:solidFill>
                <a:latin typeface="Raleway SemiBold"/>
                <a:ea typeface="Raleway SemiBold"/>
                <a:cs typeface="Raleway SemiBold"/>
                <a:sym typeface="Raleway SemiBold"/>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
        <p:nvSpPr>
          <p:cNvPr id="35" name="Google Shape;35;p5"/>
          <p:cNvSpPr txBox="1">
            <a:spLocks noGrp="1"/>
          </p:cNvSpPr>
          <p:nvPr>
            <p:ph type="subTitle" idx="9"/>
          </p:nvPr>
        </p:nvSpPr>
        <p:spPr>
          <a:xfrm>
            <a:off x="6341780" y="3275900"/>
            <a:ext cx="2525400" cy="563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400"/>
              <a:buNone/>
              <a:defRPr sz="1400">
                <a:solidFill>
                  <a:schemeClr val="lt1"/>
                </a:solidFill>
                <a:latin typeface="Raleway SemiBold"/>
                <a:ea typeface="Raleway SemiBold"/>
                <a:cs typeface="Raleway SemiBold"/>
                <a:sym typeface="Raleway SemiBold"/>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pic>
        <p:nvPicPr>
          <p:cNvPr id="37" name="Google Shape;37;p6" title="BG_9_Classroom-Rules.jpg"/>
          <p:cNvPicPr preferRelativeResize="0"/>
          <p:nvPr/>
        </p:nvPicPr>
        <p:blipFill rotWithShape="1">
          <a:blip r:embed="rId2">
            <a:alphaModFix/>
          </a:blip>
          <a:srcRect/>
          <a:stretch/>
        </p:blipFill>
        <p:spPr>
          <a:xfrm>
            <a:off x="-1" y="2232"/>
            <a:ext cx="9144003" cy="5139037"/>
          </a:xfrm>
          <a:prstGeom prst="rect">
            <a:avLst/>
          </a:prstGeom>
          <a:noFill/>
          <a:ln>
            <a:noFill/>
          </a:ln>
        </p:spPr>
      </p:pic>
      <p:sp>
        <p:nvSpPr>
          <p:cNvPr id="38" name="Google Shape;38;p6"/>
          <p:cNvSpPr txBox="1">
            <a:spLocks noGrp="1"/>
          </p:cNvSpPr>
          <p:nvPr>
            <p:ph type="title"/>
          </p:nvPr>
        </p:nvSpPr>
        <p:spPr>
          <a:xfrm>
            <a:off x="228600" y="1195725"/>
            <a:ext cx="7704000" cy="1061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1" name="Google Shape;41;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2" name="Google Shape;42;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7" name="Google Shape;47;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8" name="Google Shape;48;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 name="Google Shape;54;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5"/>
        <p:cNvGrpSpPr/>
        <p:nvPr/>
      </p:nvGrpSpPr>
      <p:grpSpPr>
        <a:xfrm>
          <a:off x="0" y="0"/>
          <a:ext cx="0" cy="0"/>
          <a:chOff x="0" y="0"/>
          <a:chExt cx="0" cy="0"/>
        </a:xfrm>
      </p:grpSpPr>
      <p:pic>
        <p:nvPicPr>
          <p:cNvPr id="76" name="Google Shape;76;p14" title="BG_8_Classroom-Rules.jpg"/>
          <p:cNvPicPr preferRelativeResize="0"/>
          <p:nvPr/>
        </p:nvPicPr>
        <p:blipFill>
          <a:blip r:embed="rId2">
            <a:alphaModFix/>
          </a:blip>
          <a:stretch>
            <a:fillRect/>
          </a:stretch>
        </p:blipFill>
        <p:spPr>
          <a:xfrm>
            <a:off x="0" y="2232"/>
            <a:ext cx="9144003" cy="5139037"/>
          </a:xfrm>
          <a:prstGeom prst="rect">
            <a:avLst/>
          </a:prstGeom>
          <a:noFill/>
          <a:ln>
            <a:noFill/>
          </a:ln>
        </p:spPr>
      </p:pic>
      <p:sp>
        <p:nvSpPr>
          <p:cNvPr id="77" name="Google Shape;77;p14"/>
          <p:cNvSpPr txBox="1">
            <a:spLocks noGrp="1"/>
          </p:cNvSpPr>
          <p:nvPr>
            <p:ph type="title"/>
          </p:nvPr>
        </p:nvSpPr>
        <p:spPr>
          <a:xfrm>
            <a:off x="228600" y="794675"/>
            <a:ext cx="5562600" cy="1187100"/>
          </a:xfrm>
          <a:prstGeom prst="rect">
            <a:avLst/>
          </a:prstGeom>
          <a:ln>
            <a:noFill/>
          </a:ln>
        </p:spPr>
        <p:txBody>
          <a:bodyPr spcFirstLastPara="1" wrap="square" lIns="91425" tIns="91425" rIns="91425" bIns="91425" anchor="b" anchorCtr="0">
            <a:noAutofit/>
          </a:bodyPr>
          <a:lstStyle>
            <a:lvl1pPr lvl="0" algn="l">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8" name="Google Shape;78;p14"/>
          <p:cNvSpPr txBox="1">
            <a:spLocks noGrp="1"/>
          </p:cNvSpPr>
          <p:nvPr>
            <p:ph type="subTitle" idx="1"/>
          </p:nvPr>
        </p:nvSpPr>
        <p:spPr>
          <a:xfrm>
            <a:off x="3103125" y="2571750"/>
            <a:ext cx="5450100" cy="2155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None/>
              <a:defRPr sz="1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Zalando Sans SemiExpanded"/>
              <a:buNone/>
              <a:defRPr sz="2600" b="1">
                <a:solidFill>
                  <a:schemeClr val="dk1"/>
                </a:solidFill>
                <a:latin typeface="Zalando Sans SemiExpanded"/>
                <a:ea typeface="Zalando Sans SemiExpanded"/>
                <a:cs typeface="Zalando Sans SemiExpanded"/>
                <a:sym typeface="Zalando Sans SemiExpanded"/>
              </a:defRPr>
            </a:lvl1pPr>
            <a:lvl2pPr lvl="1"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2pPr>
            <a:lvl3pPr lvl="2"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3pPr>
            <a:lvl4pPr lvl="3"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4pPr>
            <a:lvl5pPr lvl="4"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5pPr>
            <a:lvl6pPr lvl="5"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6pPr>
            <a:lvl7pPr lvl="6"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7pPr>
            <a:lvl8pPr lvl="7"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8pPr>
            <a:lvl9pPr lvl="8" rtl="0">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1pPr>
            <a:lvl2pPr marL="914400" lvl="1"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2pPr>
            <a:lvl3pPr marL="1371600" lvl="2"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3pPr>
            <a:lvl4pPr marL="1828800" lvl="3"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4pPr>
            <a:lvl5pPr marL="2286000" lvl="4"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5pPr>
            <a:lvl6pPr marL="2743200" lvl="5"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6pPr>
            <a:lvl7pPr marL="3200400" lvl="6"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7pPr>
            <a:lvl8pPr marL="3657600" lvl="7"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8pPr>
            <a:lvl9pPr marL="4114800" lvl="8" indent="-317500">
              <a:lnSpc>
                <a:spcPct val="100000"/>
              </a:lnSpc>
              <a:spcBef>
                <a:spcPts val="0"/>
              </a:spcBef>
              <a:spcAft>
                <a:spcPts val="0"/>
              </a:spcAft>
              <a:buClr>
                <a:schemeClr val="dk1"/>
              </a:buClr>
              <a:buSzPts val="1400"/>
              <a:buFont typeface="Zalando Sans SemiExpanded"/>
              <a:buChar char="■"/>
              <a:defRPr>
                <a:solidFill>
                  <a:schemeClr val="dk1"/>
                </a:solidFill>
                <a:latin typeface="Zalando Sans SemiExpanded"/>
                <a:ea typeface="Zalando Sans SemiExpanded"/>
                <a:cs typeface="Zalando Sans SemiExpanded"/>
                <a:sym typeface="Zalando Sans SemiExpanded"/>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7" r:id="rId7"/>
    <p:sldLayoutId id="2147483658" r:id="rId8"/>
    <p:sldLayoutId id="2147483660" r:id="rId9"/>
    <p:sldLayoutId id="2147483661" r:id="rId10"/>
    <p:sldLayoutId id="2147483662" r:id="rId11"/>
    <p:sldLayoutId id="2147483665" r:id="rId12"/>
    <p:sldLayoutId id="2147483666"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44">
          <p15:clr>
            <a:srgbClr val="EA4335"/>
          </p15:clr>
        </p15:guide>
        <p15:guide id="2" orient="horz" pos="3096">
          <p15:clr>
            <a:srgbClr val="EA4335"/>
          </p15:clr>
        </p15:guide>
        <p15:guide id="3" pos="144">
          <p15:clr>
            <a:srgbClr val="EA4335"/>
          </p15:clr>
        </p15:guide>
        <p15:guide id="4" pos="5616">
          <p15:clr>
            <a:srgbClr val="EA4335"/>
          </p15:clr>
        </p15:guide>
        <p15:guide id="5" orient="horz" pos="1620">
          <p15:clr>
            <a:srgbClr val="E46962"/>
          </p15:clr>
        </p15:guide>
        <p15:guide id="6" pos="2880">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E6AAC3E-01D5-D469-9D4F-7C709CF07B65}"/>
              </a:ext>
            </a:extLst>
          </p:cNvPr>
          <p:cNvSpPr/>
          <p:nvPr/>
        </p:nvSpPr>
        <p:spPr>
          <a:xfrm>
            <a:off x="5231493" y="660761"/>
            <a:ext cx="3789136" cy="2452915"/>
          </a:xfrm>
          <a:prstGeom prst="roundRect">
            <a:avLst/>
          </a:prstGeom>
          <a:blipFill>
            <a:blip r:embed="rId2"/>
            <a:stretch>
              <a:fillRect/>
            </a:stretch>
          </a:blip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Flowchart: Alternate Process 2">
            <a:extLst>
              <a:ext uri="{FF2B5EF4-FFF2-40B4-BE49-F238E27FC236}">
                <a16:creationId xmlns:a16="http://schemas.microsoft.com/office/drawing/2014/main" id="{AC9DA4A8-7856-C948-4883-7CEC9A847F96}"/>
              </a:ext>
            </a:extLst>
          </p:cNvPr>
          <p:cNvSpPr/>
          <p:nvPr/>
        </p:nvSpPr>
        <p:spPr>
          <a:xfrm>
            <a:off x="6371771" y="3222170"/>
            <a:ext cx="2648858" cy="1809879"/>
          </a:xfrm>
          <a:prstGeom prst="flowChartAlternateProcess">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9CB0B342-0512-73E8-E7C0-B9A36BC76193}"/>
              </a:ext>
            </a:extLst>
          </p:cNvPr>
          <p:cNvSpPr/>
          <p:nvPr/>
        </p:nvSpPr>
        <p:spPr>
          <a:xfrm>
            <a:off x="127000" y="3256281"/>
            <a:ext cx="6083300" cy="1775770"/>
          </a:xfrm>
          <a:prstGeom prst="roundRect">
            <a:avLst/>
          </a:prstGeom>
          <a:solidFill>
            <a:srgbClr val="A0DF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Alternate Process 4">
            <a:extLst>
              <a:ext uri="{FF2B5EF4-FFF2-40B4-BE49-F238E27FC236}">
                <a16:creationId xmlns:a16="http://schemas.microsoft.com/office/drawing/2014/main" id="{A8272FFF-53A2-65D8-12A4-E94896020C27}"/>
              </a:ext>
            </a:extLst>
          </p:cNvPr>
          <p:cNvSpPr/>
          <p:nvPr/>
        </p:nvSpPr>
        <p:spPr>
          <a:xfrm>
            <a:off x="127001" y="109728"/>
            <a:ext cx="8893628" cy="414528"/>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125;p25">
            <a:extLst>
              <a:ext uri="{FF2B5EF4-FFF2-40B4-BE49-F238E27FC236}">
                <a16:creationId xmlns:a16="http://schemas.microsoft.com/office/drawing/2014/main" id="{F1E8E44D-7C59-A01E-4247-47FD4C7FCFE0}"/>
              </a:ext>
            </a:extLst>
          </p:cNvPr>
          <p:cNvSpPr txBox="1">
            <a:spLocks/>
          </p:cNvSpPr>
          <p:nvPr/>
        </p:nvSpPr>
        <p:spPr>
          <a:xfrm>
            <a:off x="272142" y="1259604"/>
            <a:ext cx="5025571" cy="131214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500" dirty="0">
                <a:solidFill>
                  <a:schemeClr val="accent6"/>
                </a:solidFill>
                <a:latin typeface="Aptos Black" panose="020B0004020202020204" pitchFamily="34" charset="0"/>
              </a:rPr>
              <a:t>XÂY DỰNG WEBSITE QUẢN LÝ PHÒNG KÝ TÚC XÁ SINH VIÊN TRƯỜNG ĐẠI HỌC TRÀ VINH</a:t>
            </a:r>
          </a:p>
        </p:txBody>
      </p:sp>
      <p:sp>
        <p:nvSpPr>
          <p:cNvPr id="7" name="Flowchart: Alternate Process 6">
            <a:extLst>
              <a:ext uri="{FF2B5EF4-FFF2-40B4-BE49-F238E27FC236}">
                <a16:creationId xmlns:a16="http://schemas.microsoft.com/office/drawing/2014/main" id="{7CB4C5A7-E3EF-E872-4A30-5AD503558B4B}"/>
              </a:ext>
            </a:extLst>
          </p:cNvPr>
          <p:cNvSpPr/>
          <p:nvPr/>
        </p:nvSpPr>
        <p:spPr>
          <a:xfrm>
            <a:off x="125186" y="653144"/>
            <a:ext cx="4954814" cy="2460532"/>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14;p30">
            <a:extLst>
              <a:ext uri="{FF2B5EF4-FFF2-40B4-BE49-F238E27FC236}">
                <a16:creationId xmlns:a16="http://schemas.microsoft.com/office/drawing/2014/main" id="{B65A9300-DCFA-54B7-CA7F-65AC2EE8D90D}"/>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9" name="Google Shape;215;p30">
            <a:extLst>
              <a:ext uri="{FF2B5EF4-FFF2-40B4-BE49-F238E27FC236}">
                <a16:creationId xmlns:a16="http://schemas.microsoft.com/office/drawing/2014/main" id="{03FFDE39-31FC-9C22-90C6-349B681F3FD4}"/>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8" name="Google Shape;214;p30">
            <a:extLst>
              <a:ext uri="{FF2B5EF4-FFF2-40B4-BE49-F238E27FC236}">
                <a16:creationId xmlns:a16="http://schemas.microsoft.com/office/drawing/2014/main" id="{F97ED1E6-8EF8-922C-CB5E-85EA37A3204B}"/>
              </a:ext>
            </a:extLst>
          </p:cNvPr>
          <p:cNvSpPr txBox="1"/>
          <p:nvPr/>
        </p:nvSpPr>
        <p:spPr>
          <a:xfrm>
            <a:off x="1018713" y="3798207"/>
            <a:ext cx="4887687" cy="62761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2000" dirty="0">
                <a:solidFill>
                  <a:schemeClr val="bg1"/>
                </a:solidFill>
                <a:latin typeface="Aptos Black" panose="020B0004020202020204" pitchFamily="34" charset="0"/>
                <a:ea typeface="Zalando Sans SemiExpanded Medium"/>
                <a:cs typeface="Zalando Sans SemiExpanded Medium"/>
                <a:sym typeface="Zalando Sans SemiExpanded Medium"/>
              </a:rPr>
              <a:t>Sinh viên thực hiện: Đỗ Gia Hào</a:t>
            </a:r>
          </a:p>
          <a:p>
            <a:pPr marL="0" lvl="0" indent="0" algn="l" rtl="0">
              <a:spcBef>
                <a:spcPts val="0"/>
              </a:spcBef>
              <a:spcAft>
                <a:spcPts val="0"/>
              </a:spcAft>
              <a:buNone/>
            </a:pPr>
            <a:r>
              <a:rPr lang="vi-VN" sz="2000" dirty="0">
                <a:solidFill>
                  <a:schemeClr val="bg1"/>
                </a:solidFill>
                <a:latin typeface="Aptos Black" panose="020B0004020202020204" pitchFamily="34" charset="0"/>
                <a:ea typeface="Zalando Sans SemiExpanded Medium"/>
                <a:cs typeface="Zalando Sans SemiExpanded Medium"/>
                <a:sym typeface="Zalando Sans SemiExpanded Medium"/>
              </a:rPr>
              <a:t>Giáo viên hướng dẫn: Lê Minh Tự</a:t>
            </a:r>
            <a:endParaRPr sz="2000" dirty="0">
              <a:solidFill>
                <a:schemeClr val="bg1"/>
              </a:solidFill>
              <a:latin typeface="Aptos Black" panose="020B0004020202020204" pitchFamily="34" charset="0"/>
              <a:ea typeface="Zalando Sans SemiExpanded Medium"/>
              <a:cs typeface="Zalando Sans SemiExpanded Medium"/>
              <a:sym typeface="Zalando Sans SemiExpanded Medium"/>
            </a:endParaRPr>
          </a:p>
        </p:txBody>
      </p:sp>
    </p:spTree>
    <p:extLst>
      <p:ext uri="{BB962C8B-B14F-4D97-AF65-F5344CB8AC3E}">
        <p14:creationId xmlns:p14="http://schemas.microsoft.com/office/powerpoint/2010/main" val="1666322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6C967-CBA2-8A01-B75D-B2F537399FAC}"/>
            </a:ext>
          </a:extLst>
        </p:cNvPr>
        <p:cNvGrpSpPr/>
        <p:nvPr/>
      </p:nvGrpSpPr>
      <p:grpSpPr>
        <a:xfrm>
          <a:off x="0" y="0"/>
          <a:ext cx="0" cy="0"/>
          <a:chOff x="0" y="0"/>
          <a:chExt cx="0" cy="0"/>
        </a:xfrm>
      </p:grpSpPr>
      <p:pic>
        <p:nvPicPr>
          <p:cNvPr id="4" name="Picture 3" descr="A screenshot of a computer&#10;&#10;AI-generated content may be incorrect.">
            <a:extLst>
              <a:ext uri="{FF2B5EF4-FFF2-40B4-BE49-F238E27FC236}">
                <a16:creationId xmlns:a16="http://schemas.microsoft.com/office/drawing/2014/main" id="{62C8B299-0E44-E3B9-015D-6F0D306D69DC}"/>
              </a:ext>
            </a:extLst>
          </p:cNvPr>
          <p:cNvPicPr>
            <a:picLocks noChangeAspect="1"/>
          </p:cNvPicPr>
          <p:nvPr/>
        </p:nvPicPr>
        <p:blipFill>
          <a:blip r:embed="rId2"/>
          <a:stretch>
            <a:fillRect/>
          </a:stretch>
        </p:blipFill>
        <p:spPr>
          <a:xfrm>
            <a:off x="5227863" y="692548"/>
            <a:ext cx="3789136" cy="3197282"/>
          </a:xfrm>
          <a:prstGeom prst="rect">
            <a:avLst/>
          </a:prstGeom>
        </p:spPr>
      </p:pic>
      <p:sp>
        <p:nvSpPr>
          <p:cNvPr id="5" name="Flowchart: Alternate Process 4">
            <a:extLst>
              <a:ext uri="{FF2B5EF4-FFF2-40B4-BE49-F238E27FC236}">
                <a16:creationId xmlns:a16="http://schemas.microsoft.com/office/drawing/2014/main" id="{2DD34857-43A7-0800-9A50-36CABC3A2057}"/>
              </a:ext>
            </a:extLst>
          </p:cNvPr>
          <p:cNvSpPr/>
          <p:nvPr/>
        </p:nvSpPr>
        <p:spPr>
          <a:xfrm>
            <a:off x="127001" y="109728"/>
            <a:ext cx="8893628" cy="414528"/>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125;p25">
            <a:extLst>
              <a:ext uri="{FF2B5EF4-FFF2-40B4-BE49-F238E27FC236}">
                <a16:creationId xmlns:a16="http://schemas.microsoft.com/office/drawing/2014/main" id="{FE036E8C-868D-A769-948A-9BD0F410256D}"/>
              </a:ext>
            </a:extLst>
          </p:cNvPr>
          <p:cNvSpPr txBox="1">
            <a:spLocks/>
          </p:cNvSpPr>
          <p:nvPr/>
        </p:nvSpPr>
        <p:spPr>
          <a:xfrm>
            <a:off x="205922" y="1683004"/>
            <a:ext cx="5025571" cy="41452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500" dirty="0">
                <a:solidFill>
                  <a:schemeClr val="accent6"/>
                </a:solidFill>
                <a:latin typeface="Aptos Black" panose="020B0004020202020204" pitchFamily="34" charset="0"/>
              </a:rPr>
              <a:t>Một số giao diện chính</a:t>
            </a:r>
          </a:p>
          <a:p>
            <a:r>
              <a:rPr lang="vi-VN" sz="2500" dirty="0">
                <a:solidFill>
                  <a:schemeClr val="accent6"/>
                </a:solidFill>
                <a:latin typeface="Aptos Black" panose="020B0004020202020204" pitchFamily="34" charset="0"/>
              </a:rPr>
              <a:t>Quản lý ký túc xá</a:t>
            </a:r>
          </a:p>
        </p:txBody>
      </p:sp>
      <p:sp>
        <p:nvSpPr>
          <p:cNvPr id="7" name="Flowchart: Alternate Process 6">
            <a:extLst>
              <a:ext uri="{FF2B5EF4-FFF2-40B4-BE49-F238E27FC236}">
                <a16:creationId xmlns:a16="http://schemas.microsoft.com/office/drawing/2014/main" id="{09C89FFD-2A1C-3A4E-A7CE-6BB033E9DBD3}"/>
              </a:ext>
            </a:extLst>
          </p:cNvPr>
          <p:cNvSpPr/>
          <p:nvPr/>
        </p:nvSpPr>
        <p:spPr>
          <a:xfrm>
            <a:off x="125186" y="653144"/>
            <a:ext cx="4954814" cy="2460532"/>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14;p30">
            <a:extLst>
              <a:ext uri="{FF2B5EF4-FFF2-40B4-BE49-F238E27FC236}">
                <a16:creationId xmlns:a16="http://schemas.microsoft.com/office/drawing/2014/main" id="{1D6A75E6-FCDD-32F6-8D7F-F419E1FBC3D3}"/>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9" name="Google Shape;215;p30">
            <a:extLst>
              <a:ext uri="{FF2B5EF4-FFF2-40B4-BE49-F238E27FC236}">
                <a16:creationId xmlns:a16="http://schemas.microsoft.com/office/drawing/2014/main" id="{6DCE7B4A-9F78-24B5-3203-E54D9F504E8F}"/>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pic>
        <p:nvPicPr>
          <p:cNvPr id="14" name="Picture 13">
            <a:extLst>
              <a:ext uri="{FF2B5EF4-FFF2-40B4-BE49-F238E27FC236}">
                <a16:creationId xmlns:a16="http://schemas.microsoft.com/office/drawing/2014/main" id="{5C8490B9-EDE1-534C-538A-1FA198735187}"/>
              </a:ext>
            </a:extLst>
          </p:cNvPr>
          <p:cNvPicPr>
            <a:picLocks noChangeAspect="1"/>
          </p:cNvPicPr>
          <p:nvPr/>
        </p:nvPicPr>
        <p:blipFill>
          <a:blip r:embed="rId3"/>
          <a:stretch>
            <a:fillRect/>
          </a:stretch>
        </p:blipFill>
        <p:spPr>
          <a:xfrm>
            <a:off x="5227863" y="4042228"/>
            <a:ext cx="3789135" cy="877462"/>
          </a:xfrm>
          <a:prstGeom prst="rect">
            <a:avLst/>
          </a:prstGeom>
        </p:spPr>
      </p:pic>
      <p:pic>
        <p:nvPicPr>
          <p:cNvPr id="17" name="Picture 16" descr="A screenshot of a computer&#10;&#10;AI-generated content may be incorrect.">
            <a:extLst>
              <a:ext uri="{FF2B5EF4-FFF2-40B4-BE49-F238E27FC236}">
                <a16:creationId xmlns:a16="http://schemas.microsoft.com/office/drawing/2014/main" id="{34E218D8-A225-FB14-839C-219755C8F28E}"/>
              </a:ext>
            </a:extLst>
          </p:cNvPr>
          <p:cNvPicPr>
            <a:picLocks noChangeAspect="1"/>
          </p:cNvPicPr>
          <p:nvPr/>
        </p:nvPicPr>
        <p:blipFill>
          <a:blip r:embed="rId4"/>
          <a:stretch>
            <a:fillRect/>
          </a:stretch>
        </p:blipFill>
        <p:spPr>
          <a:xfrm>
            <a:off x="199117" y="3256282"/>
            <a:ext cx="4880883" cy="1775764"/>
          </a:xfrm>
          <a:prstGeom prst="rect">
            <a:avLst/>
          </a:prstGeom>
        </p:spPr>
      </p:pic>
    </p:spTree>
    <p:extLst>
      <p:ext uri="{BB962C8B-B14F-4D97-AF65-F5344CB8AC3E}">
        <p14:creationId xmlns:p14="http://schemas.microsoft.com/office/powerpoint/2010/main" val="730223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4A02F-8C52-3DD5-851A-2511FBD9C68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48F1C43D-645F-DF78-3E66-717A44460F8B}"/>
              </a:ext>
            </a:extLst>
          </p:cNvPr>
          <p:cNvPicPr>
            <a:picLocks noChangeAspect="1"/>
          </p:cNvPicPr>
          <p:nvPr/>
        </p:nvPicPr>
        <p:blipFill>
          <a:blip r:embed="rId2"/>
          <a:stretch>
            <a:fillRect/>
          </a:stretch>
        </p:blipFill>
        <p:spPr>
          <a:xfrm>
            <a:off x="205922" y="2571750"/>
            <a:ext cx="5244191" cy="2460296"/>
          </a:xfrm>
          <a:prstGeom prst="rect">
            <a:avLst/>
          </a:prstGeom>
        </p:spPr>
      </p:pic>
      <p:pic>
        <p:nvPicPr>
          <p:cNvPr id="4" name="Picture 3">
            <a:extLst>
              <a:ext uri="{FF2B5EF4-FFF2-40B4-BE49-F238E27FC236}">
                <a16:creationId xmlns:a16="http://schemas.microsoft.com/office/drawing/2014/main" id="{19568162-5042-BD65-DD93-4F646A4E4B93}"/>
              </a:ext>
            </a:extLst>
          </p:cNvPr>
          <p:cNvPicPr>
            <a:picLocks noChangeAspect="1"/>
          </p:cNvPicPr>
          <p:nvPr/>
        </p:nvPicPr>
        <p:blipFill>
          <a:blip r:embed="rId3"/>
          <a:stretch>
            <a:fillRect/>
          </a:stretch>
        </p:blipFill>
        <p:spPr>
          <a:xfrm>
            <a:off x="5566229" y="3222168"/>
            <a:ext cx="3450770" cy="1809878"/>
          </a:xfrm>
          <a:prstGeom prst="rect">
            <a:avLst/>
          </a:prstGeom>
        </p:spPr>
      </p:pic>
      <p:pic>
        <p:nvPicPr>
          <p:cNvPr id="2" name="Picture 1">
            <a:extLst>
              <a:ext uri="{FF2B5EF4-FFF2-40B4-BE49-F238E27FC236}">
                <a16:creationId xmlns:a16="http://schemas.microsoft.com/office/drawing/2014/main" id="{A635F2D8-45A0-FB65-163B-1E1E6F40F20D}"/>
              </a:ext>
            </a:extLst>
          </p:cNvPr>
          <p:cNvPicPr>
            <a:picLocks noChangeAspect="1"/>
          </p:cNvPicPr>
          <p:nvPr/>
        </p:nvPicPr>
        <p:blipFill>
          <a:blip r:embed="rId4"/>
          <a:stretch>
            <a:fillRect/>
          </a:stretch>
        </p:blipFill>
        <p:spPr>
          <a:xfrm>
            <a:off x="5566227" y="676654"/>
            <a:ext cx="3450771" cy="2437022"/>
          </a:xfrm>
          <a:prstGeom prst="rect">
            <a:avLst/>
          </a:prstGeom>
        </p:spPr>
      </p:pic>
      <p:sp>
        <p:nvSpPr>
          <p:cNvPr id="5" name="Flowchart: Alternate Process 4">
            <a:extLst>
              <a:ext uri="{FF2B5EF4-FFF2-40B4-BE49-F238E27FC236}">
                <a16:creationId xmlns:a16="http://schemas.microsoft.com/office/drawing/2014/main" id="{A72B8A08-9333-9A26-B582-9FCA2328A421}"/>
              </a:ext>
            </a:extLst>
          </p:cNvPr>
          <p:cNvSpPr/>
          <p:nvPr/>
        </p:nvSpPr>
        <p:spPr>
          <a:xfrm>
            <a:off x="127001" y="109728"/>
            <a:ext cx="8893628" cy="414528"/>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125;p25">
            <a:extLst>
              <a:ext uri="{FF2B5EF4-FFF2-40B4-BE49-F238E27FC236}">
                <a16:creationId xmlns:a16="http://schemas.microsoft.com/office/drawing/2014/main" id="{34B9A2A9-4735-B390-2238-2AB43DF4027F}"/>
              </a:ext>
            </a:extLst>
          </p:cNvPr>
          <p:cNvSpPr txBox="1">
            <a:spLocks/>
          </p:cNvSpPr>
          <p:nvPr/>
        </p:nvSpPr>
        <p:spPr>
          <a:xfrm>
            <a:off x="205922" y="1683004"/>
            <a:ext cx="5025571" cy="41452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500" dirty="0">
                <a:solidFill>
                  <a:schemeClr val="accent6"/>
                </a:solidFill>
                <a:latin typeface="Aptos Black" panose="020B0004020202020204" pitchFamily="34" charset="0"/>
              </a:rPr>
              <a:t>Một số giao diện chính</a:t>
            </a:r>
          </a:p>
          <a:p>
            <a:r>
              <a:rPr lang="vi-VN" sz="2500" dirty="0">
                <a:solidFill>
                  <a:schemeClr val="accent6"/>
                </a:solidFill>
                <a:latin typeface="Aptos Black" panose="020B0004020202020204" pitchFamily="34" charset="0"/>
              </a:rPr>
              <a:t>Quản trị viên</a:t>
            </a:r>
          </a:p>
        </p:txBody>
      </p:sp>
      <p:sp>
        <p:nvSpPr>
          <p:cNvPr id="7" name="Flowchart: Alternate Process 6">
            <a:extLst>
              <a:ext uri="{FF2B5EF4-FFF2-40B4-BE49-F238E27FC236}">
                <a16:creationId xmlns:a16="http://schemas.microsoft.com/office/drawing/2014/main" id="{53BC857B-3078-0CD6-6900-99DE8B0EA925}"/>
              </a:ext>
            </a:extLst>
          </p:cNvPr>
          <p:cNvSpPr/>
          <p:nvPr/>
        </p:nvSpPr>
        <p:spPr>
          <a:xfrm>
            <a:off x="125186" y="653144"/>
            <a:ext cx="4954814" cy="1582056"/>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14;p30">
            <a:extLst>
              <a:ext uri="{FF2B5EF4-FFF2-40B4-BE49-F238E27FC236}">
                <a16:creationId xmlns:a16="http://schemas.microsoft.com/office/drawing/2014/main" id="{888828E1-9F6C-194D-81DD-F9481FD7442B}"/>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9" name="Google Shape;215;p30">
            <a:extLst>
              <a:ext uri="{FF2B5EF4-FFF2-40B4-BE49-F238E27FC236}">
                <a16:creationId xmlns:a16="http://schemas.microsoft.com/office/drawing/2014/main" id="{365420E7-34C5-1AE0-56AB-FD810D014A43}"/>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Tree>
    <p:extLst>
      <p:ext uri="{BB962C8B-B14F-4D97-AF65-F5344CB8AC3E}">
        <p14:creationId xmlns:p14="http://schemas.microsoft.com/office/powerpoint/2010/main" val="1937420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8DBD19-C6BC-9578-C240-DC28A1B2B089}"/>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B7863ED2-644D-F625-1CB3-BFC0D26A8DC6}"/>
              </a:ext>
            </a:extLst>
          </p:cNvPr>
          <p:cNvPicPr>
            <a:picLocks noChangeAspect="1"/>
          </p:cNvPicPr>
          <p:nvPr/>
        </p:nvPicPr>
        <p:blipFill>
          <a:blip r:embed="rId2"/>
          <a:stretch>
            <a:fillRect/>
          </a:stretch>
        </p:blipFill>
        <p:spPr>
          <a:xfrm>
            <a:off x="205921" y="2571750"/>
            <a:ext cx="5244192" cy="2460296"/>
          </a:xfrm>
          <a:prstGeom prst="rect">
            <a:avLst/>
          </a:prstGeom>
        </p:spPr>
      </p:pic>
      <p:pic>
        <p:nvPicPr>
          <p:cNvPr id="8" name="Picture 7">
            <a:extLst>
              <a:ext uri="{FF2B5EF4-FFF2-40B4-BE49-F238E27FC236}">
                <a16:creationId xmlns:a16="http://schemas.microsoft.com/office/drawing/2014/main" id="{1ADCD5BE-992C-E32C-D697-3FB1B898F1FA}"/>
              </a:ext>
            </a:extLst>
          </p:cNvPr>
          <p:cNvPicPr>
            <a:picLocks noChangeAspect="1"/>
          </p:cNvPicPr>
          <p:nvPr/>
        </p:nvPicPr>
        <p:blipFill>
          <a:blip r:embed="rId3"/>
          <a:stretch>
            <a:fillRect/>
          </a:stretch>
        </p:blipFill>
        <p:spPr>
          <a:xfrm>
            <a:off x="5566225" y="3222168"/>
            <a:ext cx="3450772" cy="1809878"/>
          </a:xfrm>
          <a:prstGeom prst="rect">
            <a:avLst/>
          </a:prstGeom>
        </p:spPr>
      </p:pic>
      <p:pic>
        <p:nvPicPr>
          <p:cNvPr id="3" name="Picture 2">
            <a:extLst>
              <a:ext uri="{FF2B5EF4-FFF2-40B4-BE49-F238E27FC236}">
                <a16:creationId xmlns:a16="http://schemas.microsoft.com/office/drawing/2014/main" id="{A5AA8B83-8D80-1B69-B606-1D6A4048102C}"/>
              </a:ext>
            </a:extLst>
          </p:cNvPr>
          <p:cNvPicPr>
            <a:picLocks noChangeAspect="1"/>
          </p:cNvPicPr>
          <p:nvPr/>
        </p:nvPicPr>
        <p:blipFill>
          <a:blip r:embed="rId4"/>
          <a:stretch>
            <a:fillRect/>
          </a:stretch>
        </p:blipFill>
        <p:spPr>
          <a:xfrm>
            <a:off x="5566226" y="692548"/>
            <a:ext cx="3450771" cy="2421128"/>
          </a:xfrm>
          <a:prstGeom prst="rect">
            <a:avLst/>
          </a:prstGeom>
        </p:spPr>
      </p:pic>
      <p:sp>
        <p:nvSpPr>
          <p:cNvPr id="5" name="Flowchart: Alternate Process 4">
            <a:extLst>
              <a:ext uri="{FF2B5EF4-FFF2-40B4-BE49-F238E27FC236}">
                <a16:creationId xmlns:a16="http://schemas.microsoft.com/office/drawing/2014/main" id="{3CC6591A-2234-0F75-79E4-903D9300C1AF}"/>
              </a:ext>
            </a:extLst>
          </p:cNvPr>
          <p:cNvSpPr/>
          <p:nvPr/>
        </p:nvSpPr>
        <p:spPr>
          <a:xfrm>
            <a:off x="127001" y="109728"/>
            <a:ext cx="8893628" cy="414528"/>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125;p25">
            <a:extLst>
              <a:ext uri="{FF2B5EF4-FFF2-40B4-BE49-F238E27FC236}">
                <a16:creationId xmlns:a16="http://schemas.microsoft.com/office/drawing/2014/main" id="{82DED17C-2373-E908-BB15-561AAD650190}"/>
              </a:ext>
            </a:extLst>
          </p:cNvPr>
          <p:cNvSpPr txBox="1">
            <a:spLocks/>
          </p:cNvSpPr>
          <p:nvPr/>
        </p:nvSpPr>
        <p:spPr>
          <a:xfrm>
            <a:off x="205922" y="1683004"/>
            <a:ext cx="5025571" cy="41452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500" dirty="0">
                <a:solidFill>
                  <a:schemeClr val="accent6"/>
                </a:solidFill>
                <a:latin typeface="Aptos Black" panose="020B0004020202020204" pitchFamily="34" charset="0"/>
              </a:rPr>
              <a:t>Một số giao diện chính</a:t>
            </a:r>
          </a:p>
          <a:p>
            <a:r>
              <a:rPr lang="vi-VN" sz="2500" dirty="0">
                <a:solidFill>
                  <a:schemeClr val="accent6"/>
                </a:solidFill>
                <a:latin typeface="Aptos Black" panose="020B0004020202020204" pitchFamily="34" charset="0"/>
              </a:rPr>
              <a:t>Quản trị viên</a:t>
            </a:r>
          </a:p>
        </p:txBody>
      </p:sp>
      <p:sp>
        <p:nvSpPr>
          <p:cNvPr id="7" name="Flowchart: Alternate Process 6">
            <a:extLst>
              <a:ext uri="{FF2B5EF4-FFF2-40B4-BE49-F238E27FC236}">
                <a16:creationId xmlns:a16="http://schemas.microsoft.com/office/drawing/2014/main" id="{C93B3247-8A83-71FA-B488-850A7F4DDCE7}"/>
              </a:ext>
            </a:extLst>
          </p:cNvPr>
          <p:cNvSpPr/>
          <p:nvPr/>
        </p:nvSpPr>
        <p:spPr>
          <a:xfrm>
            <a:off x="125186" y="653144"/>
            <a:ext cx="4954814" cy="1582056"/>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14;p30">
            <a:extLst>
              <a:ext uri="{FF2B5EF4-FFF2-40B4-BE49-F238E27FC236}">
                <a16:creationId xmlns:a16="http://schemas.microsoft.com/office/drawing/2014/main" id="{67243841-D452-B045-2B60-D887635DD65F}"/>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9" name="Google Shape;215;p30">
            <a:extLst>
              <a:ext uri="{FF2B5EF4-FFF2-40B4-BE49-F238E27FC236}">
                <a16:creationId xmlns:a16="http://schemas.microsoft.com/office/drawing/2014/main" id="{088F9326-BE53-B261-73E8-2CE56406D44F}"/>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Tree>
    <p:extLst>
      <p:ext uri="{BB962C8B-B14F-4D97-AF65-F5344CB8AC3E}">
        <p14:creationId xmlns:p14="http://schemas.microsoft.com/office/powerpoint/2010/main" val="623132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DD14C8-D936-FC8C-62A4-6EE5B7BECA32}"/>
            </a:ext>
          </a:extLst>
        </p:cNvPr>
        <p:cNvGrpSpPr/>
        <p:nvPr/>
      </p:nvGrpSpPr>
      <p:grpSpPr>
        <a:xfrm>
          <a:off x="0" y="0"/>
          <a:ext cx="0" cy="0"/>
          <a:chOff x="0" y="0"/>
          <a:chExt cx="0" cy="0"/>
        </a:xfrm>
      </p:grpSpPr>
      <p:sp>
        <p:nvSpPr>
          <p:cNvPr id="3" name="Flowchart: Alternate Process 2">
            <a:extLst>
              <a:ext uri="{FF2B5EF4-FFF2-40B4-BE49-F238E27FC236}">
                <a16:creationId xmlns:a16="http://schemas.microsoft.com/office/drawing/2014/main" id="{B5DB4652-FE88-A4AE-2759-2E0F33023A74}"/>
              </a:ext>
            </a:extLst>
          </p:cNvPr>
          <p:cNvSpPr/>
          <p:nvPr/>
        </p:nvSpPr>
        <p:spPr>
          <a:xfrm>
            <a:off x="114300" y="137886"/>
            <a:ext cx="3433817" cy="2514040"/>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lowchart: Alternate Process 3">
            <a:extLst>
              <a:ext uri="{FF2B5EF4-FFF2-40B4-BE49-F238E27FC236}">
                <a16:creationId xmlns:a16="http://schemas.microsoft.com/office/drawing/2014/main" id="{FD9CDCD3-A79A-024F-E66A-B9E1C2076628}"/>
              </a:ext>
            </a:extLst>
          </p:cNvPr>
          <p:cNvSpPr/>
          <p:nvPr/>
        </p:nvSpPr>
        <p:spPr>
          <a:xfrm>
            <a:off x="3699509" y="161923"/>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Alternate Process 4">
            <a:extLst>
              <a:ext uri="{FF2B5EF4-FFF2-40B4-BE49-F238E27FC236}">
                <a16:creationId xmlns:a16="http://schemas.microsoft.com/office/drawing/2014/main" id="{B5732914-7119-8FF1-1F7A-C4B11E6F9D5C}"/>
              </a:ext>
            </a:extLst>
          </p:cNvPr>
          <p:cNvSpPr/>
          <p:nvPr/>
        </p:nvSpPr>
        <p:spPr>
          <a:xfrm>
            <a:off x="3699510" y="1011009"/>
            <a:ext cx="5330190"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Alternate Process 5">
            <a:extLst>
              <a:ext uri="{FF2B5EF4-FFF2-40B4-BE49-F238E27FC236}">
                <a16:creationId xmlns:a16="http://schemas.microsoft.com/office/drawing/2014/main" id="{686926F0-6E24-974A-F855-47DBB0D3F4DB}"/>
              </a:ext>
            </a:extLst>
          </p:cNvPr>
          <p:cNvSpPr/>
          <p:nvPr/>
        </p:nvSpPr>
        <p:spPr>
          <a:xfrm>
            <a:off x="3699509" y="1860095"/>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A809E3E-271F-AF16-AE8B-A7151EF840E2}"/>
              </a:ext>
            </a:extLst>
          </p:cNvPr>
          <p:cNvSpPr txBox="1"/>
          <p:nvPr/>
        </p:nvSpPr>
        <p:spPr>
          <a:xfrm>
            <a:off x="339840" y="752740"/>
            <a:ext cx="2715417" cy="1323439"/>
          </a:xfrm>
          <a:prstGeom prst="rect">
            <a:avLst/>
          </a:prstGeom>
          <a:noFill/>
        </p:spPr>
        <p:txBody>
          <a:bodyPr wrap="square">
            <a:spAutoFit/>
          </a:bodyPr>
          <a:lstStyle/>
          <a:p>
            <a:r>
              <a:rPr lang="vi-VN" sz="4000" dirty="0">
                <a:solidFill>
                  <a:schemeClr val="accent6"/>
                </a:solidFill>
                <a:latin typeface="Aptos Black" panose="020B0004020202020204" pitchFamily="34" charset="0"/>
              </a:rPr>
              <a:t>Kết quả đạt được</a:t>
            </a:r>
          </a:p>
        </p:txBody>
      </p:sp>
      <p:sp>
        <p:nvSpPr>
          <p:cNvPr id="11" name="Google Shape;246;p32">
            <a:extLst>
              <a:ext uri="{FF2B5EF4-FFF2-40B4-BE49-F238E27FC236}">
                <a16:creationId xmlns:a16="http://schemas.microsoft.com/office/drawing/2014/main" id="{087C1CD7-814E-177B-98D0-D509DC83997C}"/>
              </a:ext>
            </a:extLst>
          </p:cNvPr>
          <p:cNvSpPr txBox="1">
            <a:spLocks/>
          </p:cNvSpPr>
          <p:nvPr/>
        </p:nvSpPr>
        <p:spPr>
          <a:xfrm>
            <a:off x="5039782" y="1088368"/>
            <a:ext cx="4104218" cy="65488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a:latin typeface="Aptos" panose="020B0004020202020204" pitchFamily="34" charset="0"/>
              </a:rPr>
              <a:t>Sinh </a:t>
            </a:r>
            <a:r>
              <a:rPr lang="en-US" sz="1800" dirty="0" err="1">
                <a:latin typeface="Aptos" panose="020B0004020202020204" pitchFamily="34" charset="0"/>
              </a:rPr>
              <a:t>viên</a:t>
            </a:r>
            <a:r>
              <a:rPr lang="en-US" sz="1800" dirty="0">
                <a:latin typeface="Aptos" panose="020B0004020202020204" pitchFamily="34" charset="0"/>
              </a:rPr>
              <a:t> </a:t>
            </a:r>
            <a:r>
              <a:rPr lang="en-US" sz="1800" dirty="0" err="1">
                <a:latin typeface="Aptos" panose="020B0004020202020204" pitchFamily="34" charset="0"/>
              </a:rPr>
              <a:t>chủ</a:t>
            </a:r>
            <a:r>
              <a:rPr lang="en-US" sz="1800" dirty="0">
                <a:latin typeface="Aptos" panose="020B0004020202020204" pitchFamily="34" charset="0"/>
              </a:rPr>
              <a:t> </a:t>
            </a:r>
            <a:r>
              <a:rPr lang="en-US" sz="1800" dirty="0" err="1">
                <a:latin typeface="Aptos" panose="020B0004020202020204" pitchFamily="34" charset="0"/>
              </a:rPr>
              <a:t>động</a:t>
            </a:r>
            <a:r>
              <a:rPr lang="en-US" sz="1800" dirty="0">
                <a:latin typeface="Aptos" panose="020B0004020202020204" pitchFamily="34" charset="0"/>
              </a:rPr>
              <a:t> </a:t>
            </a:r>
            <a:r>
              <a:rPr lang="en-US" sz="1800" dirty="0" err="1">
                <a:latin typeface="Aptos" panose="020B0004020202020204" pitchFamily="34" charset="0"/>
              </a:rPr>
              <a:t>đăng</a:t>
            </a:r>
            <a:r>
              <a:rPr lang="en-US" sz="1800" dirty="0">
                <a:latin typeface="Aptos" panose="020B0004020202020204" pitchFamily="34" charset="0"/>
              </a:rPr>
              <a:t> </a:t>
            </a:r>
            <a:r>
              <a:rPr lang="en-US" sz="1800" dirty="0" err="1">
                <a:latin typeface="Aptos" panose="020B0004020202020204" pitchFamily="34" charset="0"/>
              </a:rPr>
              <a:t>ký</a:t>
            </a:r>
            <a:r>
              <a:rPr lang="en-US" sz="1800" dirty="0">
                <a:latin typeface="Aptos" panose="020B0004020202020204" pitchFamily="34" charset="0"/>
              </a:rPr>
              <a:t>, </a:t>
            </a:r>
            <a:r>
              <a:rPr lang="en-US" sz="1800" dirty="0" err="1">
                <a:latin typeface="Aptos" panose="020B0004020202020204" pitchFamily="34" charset="0"/>
              </a:rPr>
              <a:t>tra</a:t>
            </a:r>
            <a:r>
              <a:rPr lang="en-US" sz="1800" dirty="0">
                <a:latin typeface="Aptos" panose="020B0004020202020204" pitchFamily="34" charset="0"/>
              </a:rPr>
              <a:t> </a:t>
            </a:r>
            <a:r>
              <a:rPr lang="en-US" sz="1800" dirty="0" err="1">
                <a:latin typeface="Aptos" panose="020B0004020202020204" pitchFamily="34" charset="0"/>
              </a:rPr>
              <a:t>cứu</a:t>
            </a:r>
            <a:r>
              <a:rPr lang="en-US" sz="1800" dirty="0">
                <a:latin typeface="Aptos" panose="020B0004020202020204" pitchFamily="34" charset="0"/>
              </a:rPr>
              <a:t>, </a:t>
            </a:r>
            <a:r>
              <a:rPr lang="en-US" sz="1800" dirty="0" err="1">
                <a:latin typeface="Aptos" panose="020B0004020202020204" pitchFamily="34" charset="0"/>
              </a:rPr>
              <a:t>phản</a:t>
            </a:r>
            <a:r>
              <a:rPr lang="en-US" sz="1800" dirty="0">
                <a:latin typeface="Aptos" panose="020B0004020202020204" pitchFamily="34" charset="0"/>
              </a:rPr>
              <a:t> </a:t>
            </a:r>
            <a:r>
              <a:rPr lang="en-US" sz="1800" dirty="0" err="1">
                <a:latin typeface="Aptos" panose="020B0004020202020204" pitchFamily="34" charset="0"/>
              </a:rPr>
              <a:t>ánh</a:t>
            </a:r>
            <a:endParaRPr lang="en-US" sz="1800" dirty="0">
              <a:latin typeface="Aptos" panose="020B0004020202020204" pitchFamily="34" charset="0"/>
            </a:endParaRPr>
          </a:p>
        </p:txBody>
      </p:sp>
      <p:sp>
        <p:nvSpPr>
          <p:cNvPr id="12" name="Google Shape;246;p32">
            <a:extLst>
              <a:ext uri="{FF2B5EF4-FFF2-40B4-BE49-F238E27FC236}">
                <a16:creationId xmlns:a16="http://schemas.microsoft.com/office/drawing/2014/main" id="{58C55F1B-D505-7B9F-1403-98E684C39736}"/>
              </a:ext>
            </a:extLst>
          </p:cNvPr>
          <p:cNvSpPr txBox="1">
            <a:spLocks/>
          </p:cNvSpPr>
          <p:nvPr/>
        </p:nvSpPr>
        <p:spPr>
          <a:xfrm>
            <a:off x="5039781" y="247722"/>
            <a:ext cx="3969746" cy="63239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a:latin typeface="Aptos" panose="020B0004020202020204" pitchFamily="34" charset="0"/>
              </a:rPr>
              <a:t>Hoàn </a:t>
            </a:r>
            <a:r>
              <a:rPr lang="en-US" sz="1800" dirty="0" err="1">
                <a:latin typeface="Aptos" panose="020B0004020202020204" pitchFamily="34" charset="0"/>
              </a:rPr>
              <a:t>thiện</a:t>
            </a:r>
            <a:r>
              <a:rPr lang="en-US" sz="1800" dirty="0">
                <a:latin typeface="Aptos" panose="020B0004020202020204" pitchFamily="34" charset="0"/>
              </a:rPr>
              <a:t> </a:t>
            </a:r>
            <a:r>
              <a:rPr lang="en-US" sz="1800" dirty="0" err="1">
                <a:latin typeface="Aptos" panose="020B0004020202020204" pitchFamily="34" charset="0"/>
              </a:rPr>
              <a:t>hệ</a:t>
            </a:r>
            <a:r>
              <a:rPr lang="en-US" sz="1800" dirty="0">
                <a:latin typeface="Aptos" panose="020B0004020202020204" pitchFamily="34" charset="0"/>
              </a:rPr>
              <a:t> </a:t>
            </a:r>
            <a:r>
              <a:rPr lang="en-US" sz="1800" dirty="0" err="1">
                <a:latin typeface="Aptos" panose="020B0004020202020204" pitchFamily="34" charset="0"/>
              </a:rPr>
              <a:t>thống</a:t>
            </a:r>
            <a:r>
              <a:rPr lang="en-US" sz="1800" dirty="0">
                <a:latin typeface="Aptos" panose="020B0004020202020204" pitchFamily="34" charset="0"/>
              </a:rPr>
              <a:t> </a:t>
            </a:r>
            <a:r>
              <a:rPr lang="en-US" sz="1800" dirty="0" err="1">
                <a:latin typeface="Aptos" panose="020B0004020202020204" pitchFamily="34" charset="0"/>
              </a:rPr>
              <a:t>quản</a:t>
            </a:r>
            <a:r>
              <a:rPr lang="en-US" sz="1800" dirty="0">
                <a:latin typeface="Aptos" panose="020B0004020202020204" pitchFamily="34" charset="0"/>
              </a:rPr>
              <a:t> </a:t>
            </a:r>
            <a:r>
              <a:rPr lang="en-US" sz="1800" dirty="0" err="1">
                <a:latin typeface="Aptos" panose="020B0004020202020204" pitchFamily="34" charset="0"/>
              </a:rPr>
              <a:t>lý</a:t>
            </a:r>
            <a:r>
              <a:rPr lang="en-US" sz="1800" dirty="0">
                <a:latin typeface="Aptos" panose="020B0004020202020204" pitchFamily="34" charset="0"/>
              </a:rPr>
              <a:t> </a:t>
            </a:r>
            <a:r>
              <a:rPr lang="en-US" sz="1800" dirty="0" err="1">
                <a:latin typeface="Aptos" panose="020B0004020202020204" pitchFamily="34" charset="0"/>
              </a:rPr>
              <a:t>ký</a:t>
            </a:r>
            <a:r>
              <a:rPr lang="en-US" sz="1800" dirty="0">
                <a:latin typeface="Aptos" panose="020B0004020202020204" pitchFamily="34" charset="0"/>
              </a:rPr>
              <a:t> </a:t>
            </a:r>
            <a:r>
              <a:rPr lang="en-US" sz="1800" dirty="0" err="1">
                <a:latin typeface="Aptos" panose="020B0004020202020204" pitchFamily="34" charset="0"/>
              </a:rPr>
              <a:t>túc</a:t>
            </a:r>
            <a:r>
              <a:rPr lang="en-US" sz="1800" dirty="0">
                <a:latin typeface="Aptos" panose="020B0004020202020204" pitchFamily="34" charset="0"/>
              </a:rPr>
              <a:t> </a:t>
            </a:r>
            <a:r>
              <a:rPr lang="en-US" sz="1800" dirty="0" err="1">
                <a:latin typeface="Aptos" panose="020B0004020202020204" pitchFamily="34" charset="0"/>
              </a:rPr>
              <a:t>xá</a:t>
            </a:r>
            <a:r>
              <a:rPr lang="en-US" sz="1800" dirty="0">
                <a:latin typeface="Aptos" panose="020B0004020202020204" pitchFamily="34" charset="0"/>
              </a:rPr>
              <a:t> </a:t>
            </a:r>
            <a:r>
              <a:rPr lang="en-US" sz="1800" dirty="0" err="1">
                <a:latin typeface="Aptos" panose="020B0004020202020204" pitchFamily="34" charset="0"/>
              </a:rPr>
              <a:t>tập</a:t>
            </a:r>
            <a:r>
              <a:rPr lang="en-US" sz="1800" dirty="0">
                <a:latin typeface="Aptos" panose="020B0004020202020204" pitchFamily="34" charset="0"/>
              </a:rPr>
              <a:t> </a:t>
            </a:r>
            <a:r>
              <a:rPr lang="en-US" sz="1800" dirty="0" err="1">
                <a:latin typeface="Aptos" panose="020B0004020202020204" pitchFamily="34" charset="0"/>
              </a:rPr>
              <a:t>trung</a:t>
            </a:r>
            <a:r>
              <a:rPr lang="en-US" sz="1800" dirty="0">
                <a:latin typeface="Aptos" panose="020B0004020202020204" pitchFamily="34" charset="0"/>
              </a:rPr>
              <a:t>, </a:t>
            </a:r>
            <a:r>
              <a:rPr lang="en-US" sz="1800" dirty="0" err="1">
                <a:latin typeface="Aptos" panose="020B0004020202020204" pitchFamily="34" charset="0"/>
              </a:rPr>
              <a:t>số</a:t>
            </a:r>
            <a:r>
              <a:rPr lang="en-US" sz="1800" dirty="0">
                <a:latin typeface="Aptos" panose="020B0004020202020204" pitchFamily="34" charset="0"/>
              </a:rPr>
              <a:t> </a:t>
            </a:r>
            <a:r>
              <a:rPr lang="en-US" sz="1800" dirty="0" err="1">
                <a:latin typeface="Aptos" panose="020B0004020202020204" pitchFamily="34" charset="0"/>
              </a:rPr>
              <a:t>hóa</a:t>
            </a:r>
            <a:r>
              <a:rPr lang="en-US" sz="1800" dirty="0">
                <a:latin typeface="Aptos" panose="020B0004020202020204" pitchFamily="34" charset="0"/>
              </a:rPr>
              <a:t> </a:t>
            </a:r>
            <a:r>
              <a:rPr lang="en-US" sz="1800" dirty="0" err="1">
                <a:latin typeface="Aptos" panose="020B0004020202020204" pitchFamily="34" charset="0"/>
              </a:rPr>
              <a:t>quy</a:t>
            </a:r>
            <a:r>
              <a:rPr lang="en-US" sz="1800" dirty="0">
                <a:latin typeface="Aptos" panose="020B0004020202020204" pitchFamily="34" charset="0"/>
              </a:rPr>
              <a:t> </a:t>
            </a:r>
            <a:r>
              <a:rPr lang="en-US" sz="1800" dirty="0" err="1">
                <a:latin typeface="Aptos" panose="020B0004020202020204" pitchFamily="34" charset="0"/>
              </a:rPr>
              <a:t>trình</a:t>
            </a:r>
            <a:endParaRPr lang="en-US" sz="1800" dirty="0">
              <a:latin typeface="Aptos" panose="020B0004020202020204" pitchFamily="34" charset="0"/>
            </a:endParaRPr>
          </a:p>
        </p:txBody>
      </p:sp>
      <p:sp>
        <p:nvSpPr>
          <p:cNvPr id="13" name="Google Shape;246;p32">
            <a:extLst>
              <a:ext uri="{FF2B5EF4-FFF2-40B4-BE49-F238E27FC236}">
                <a16:creationId xmlns:a16="http://schemas.microsoft.com/office/drawing/2014/main" id="{DFD88AC8-5859-1240-227E-952863AFA228}"/>
              </a:ext>
            </a:extLst>
          </p:cNvPr>
          <p:cNvSpPr txBox="1">
            <a:spLocks/>
          </p:cNvSpPr>
          <p:nvPr/>
        </p:nvSpPr>
        <p:spPr>
          <a:xfrm>
            <a:off x="5059952" y="1883136"/>
            <a:ext cx="3969746" cy="66294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800" dirty="0">
                <a:latin typeface="Aptos" panose="020B0004020202020204" pitchFamily="34" charset="0"/>
              </a:rPr>
              <a:t>Ban quản lý giảm tải công việc thủ công, dễ thống kê báo cáo</a:t>
            </a:r>
            <a:endParaRPr lang="en-US" sz="1800" dirty="0">
              <a:latin typeface="Aptos" panose="020B0004020202020204" pitchFamily="34" charset="0"/>
            </a:endParaRPr>
          </a:p>
        </p:txBody>
      </p:sp>
      <p:sp>
        <p:nvSpPr>
          <p:cNvPr id="14" name="Flowchart: Alternate Process 13">
            <a:extLst>
              <a:ext uri="{FF2B5EF4-FFF2-40B4-BE49-F238E27FC236}">
                <a16:creationId xmlns:a16="http://schemas.microsoft.com/office/drawing/2014/main" id="{274CE6AF-26FE-C611-B714-D6B1FF397BEA}"/>
              </a:ext>
            </a:extLst>
          </p:cNvPr>
          <p:cNvSpPr/>
          <p:nvPr/>
        </p:nvSpPr>
        <p:spPr>
          <a:xfrm>
            <a:off x="3724275" y="182606"/>
            <a:ext cx="1315509" cy="670560"/>
          </a:xfrm>
          <a:prstGeom prst="flowChartAlternateProcess">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lowchart: Alternate Process 14">
            <a:extLst>
              <a:ext uri="{FF2B5EF4-FFF2-40B4-BE49-F238E27FC236}">
                <a16:creationId xmlns:a16="http://schemas.microsoft.com/office/drawing/2014/main" id="{F5B9BD44-AA39-41E8-FDF5-5A41CC7DE29C}"/>
              </a:ext>
            </a:extLst>
          </p:cNvPr>
          <p:cNvSpPr/>
          <p:nvPr/>
        </p:nvSpPr>
        <p:spPr>
          <a:xfrm>
            <a:off x="3724275" y="1034777"/>
            <a:ext cx="1315508" cy="662940"/>
          </a:xfrm>
          <a:prstGeom prst="flowChartAlternateProcess">
            <a:avLst/>
          </a:prstGeom>
          <a:solidFill>
            <a:srgbClr val="A0DF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lowchart: Alternate Process 15">
            <a:extLst>
              <a:ext uri="{FF2B5EF4-FFF2-40B4-BE49-F238E27FC236}">
                <a16:creationId xmlns:a16="http://schemas.microsoft.com/office/drawing/2014/main" id="{8ACFA040-F775-E20C-E3BE-1FB409294086}"/>
              </a:ext>
            </a:extLst>
          </p:cNvPr>
          <p:cNvSpPr/>
          <p:nvPr/>
        </p:nvSpPr>
        <p:spPr>
          <a:xfrm>
            <a:off x="3724275" y="1883136"/>
            <a:ext cx="1315507" cy="662940"/>
          </a:xfrm>
          <a:prstGeom prst="flowChartAlternateProcess">
            <a:avLst/>
          </a:prstGeom>
          <a:solidFill>
            <a:schemeClr val="bg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Flowchart: Alternate Process 1">
            <a:extLst>
              <a:ext uri="{FF2B5EF4-FFF2-40B4-BE49-F238E27FC236}">
                <a16:creationId xmlns:a16="http://schemas.microsoft.com/office/drawing/2014/main" id="{098D6684-725D-AD91-56E0-2A7D0D32F269}"/>
              </a:ext>
            </a:extLst>
          </p:cNvPr>
          <p:cNvSpPr/>
          <p:nvPr/>
        </p:nvSpPr>
        <p:spPr>
          <a:xfrm>
            <a:off x="114300" y="2709181"/>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Alternate Process 6">
            <a:extLst>
              <a:ext uri="{FF2B5EF4-FFF2-40B4-BE49-F238E27FC236}">
                <a16:creationId xmlns:a16="http://schemas.microsoft.com/office/drawing/2014/main" id="{27E53B2A-1B26-2BCD-5BFD-9FD142C8DFA2}"/>
              </a:ext>
            </a:extLst>
          </p:cNvPr>
          <p:cNvSpPr/>
          <p:nvPr/>
        </p:nvSpPr>
        <p:spPr>
          <a:xfrm>
            <a:off x="114301" y="3558267"/>
            <a:ext cx="5330190"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Alternate Process 7">
            <a:extLst>
              <a:ext uri="{FF2B5EF4-FFF2-40B4-BE49-F238E27FC236}">
                <a16:creationId xmlns:a16="http://schemas.microsoft.com/office/drawing/2014/main" id="{4BCC20A9-763A-BEE9-5968-E2865D8D63D8}"/>
              </a:ext>
            </a:extLst>
          </p:cNvPr>
          <p:cNvSpPr/>
          <p:nvPr/>
        </p:nvSpPr>
        <p:spPr>
          <a:xfrm>
            <a:off x="114300" y="4407353"/>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Google Shape;246;p32">
            <a:extLst>
              <a:ext uri="{FF2B5EF4-FFF2-40B4-BE49-F238E27FC236}">
                <a16:creationId xmlns:a16="http://schemas.microsoft.com/office/drawing/2014/main" id="{7F70A9F1-6429-F65C-037E-FBCE684D4F06}"/>
              </a:ext>
            </a:extLst>
          </p:cNvPr>
          <p:cNvSpPr txBox="1">
            <a:spLocks/>
          </p:cNvSpPr>
          <p:nvPr/>
        </p:nvSpPr>
        <p:spPr>
          <a:xfrm>
            <a:off x="139066" y="2782823"/>
            <a:ext cx="3969746" cy="63239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800" dirty="0">
                <a:latin typeface="Aptos" panose="020B0004020202020204" pitchFamily="34" charset="0"/>
              </a:rPr>
              <a:t>Chưa tích hợp cổng thanh toán trực tuyến tự động (hiện xác nhận thủ công)</a:t>
            </a:r>
            <a:endParaRPr lang="en-US" sz="1800" dirty="0">
              <a:latin typeface="Aptos" panose="020B0004020202020204" pitchFamily="34" charset="0"/>
            </a:endParaRPr>
          </a:p>
        </p:txBody>
      </p:sp>
      <p:sp>
        <p:nvSpPr>
          <p:cNvPr id="17" name="Google Shape;246;p32">
            <a:extLst>
              <a:ext uri="{FF2B5EF4-FFF2-40B4-BE49-F238E27FC236}">
                <a16:creationId xmlns:a16="http://schemas.microsoft.com/office/drawing/2014/main" id="{B8CEEC35-CF71-40E4-F88B-3BEC25AB8A65}"/>
              </a:ext>
            </a:extLst>
          </p:cNvPr>
          <p:cNvSpPr txBox="1">
            <a:spLocks/>
          </p:cNvSpPr>
          <p:nvPr/>
        </p:nvSpPr>
        <p:spPr>
          <a:xfrm>
            <a:off x="205740" y="3604534"/>
            <a:ext cx="3969746" cy="66294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800" dirty="0">
                <a:latin typeface="Aptos" panose="020B0004020202020204" pitchFamily="34" charset="0"/>
              </a:rPr>
              <a:t>Bảo mật ở mức cơ bản (chưa có 2FA, mã hóa nâng cao)</a:t>
            </a:r>
            <a:endParaRPr lang="en-US" sz="1800" dirty="0">
              <a:latin typeface="Aptos" panose="020B0004020202020204" pitchFamily="34" charset="0"/>
            </a:endParaRPr>
          </a:p>
        </p:txBody>
      </p:sp>
      <p:sp>
        <p:nvSpPr>
          <p:cNvPr id="18" name="Flowchart: Alternate Process 17">
            <a:extLst>
              <a:ext uri="{FF2B5EF4-FFF2-40B4-BE49-F238E27FC236}">
                <a16:creationId xmlns:a16="http://schemas.microsoft.com/office/drawing/2014/main" id="{AC3397F0-29C2-AE46-003D-BF3EB9C4C40D}"/>
              </a:ext>
            </a:extLst>
          </p:cNvPr>
          <p:cNvSpPr/>
          <p:nvPr/>
        </p:nvSpPr>
        <p:spPr>
          <a:xfrm>
            <a:off x="4106513" y="4426676"/>
            <a:ext cx="1315509" cy="670560"/>
          </a:xfrm>
          <a:prstGeom prst="flowChartAlternateProcess">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lowchart: Alternate Process 18">
            <a:extLst>
              <a:ext uri="{FF2B5EF4-FFF2-40B4-BE49-F238E27FC236}">
                <a16:creationId xmlns:a16="http://schemas.microsoft.com/office/drawing/2014/main" id="{780A15A2-30F2-7EC0-E11B-8E6F8662235E}"/>
              </a:ext>
            </a:extLst>
          </p:cNvPr>
          <p:cNvSpPr/>
          <p:nvPr/>
        </p:nvSpPr>
        <p:spPr>
          <a:xfrm>
            <a:off x="4108811" y="3578293"/>
            <a:ext cx="1315508" cy="662940"/>
          </a:xfrm>
          <a:prstGeom prst="flowChartAlternateProcess">
            <a:avLst/>
          </a:prstGeom>
          <a:solidFill>
            <a:srgbClr val="A0DF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lowchart: Alternate Process 19">
            <a:extLst>
              <a:ext uri="{FF2B5EF4-FFF2-40B4-BE49-F238E27FC236}">
                <a16:creationId xmlns:a16="http://schemas.microsoft.com/office/drawing/2014/main" id="{76AAF9D5-C9C1-76CC-52A3-807948AB8694}"/>
              </a:ext>
            </a:extLst>
          </p:cNvPr>
          <p:cNvSpPr/>
          <p:nvPr/>
        </p:nvSpPr>
        <p:spPr>
          <a:xfrm>
            <a:off x="4108812" y="2732222"/>
            <a:ext cx="1315507" cy="662940"/>
          </a:xfrm>
          <a:prstGeom prst="flowChartAlternateProcess">
            <a:avLst/>
          </a:prstGeom>
          <a:solidFill>
            <a:schemeClr val="bg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lowchart: Alternate Process 20">
            <a:extLst>
              <a:ext uri="{FF2B5EF4-FFF2-40B4-BE49-F238E27FC236}">
                <a16:creationId xmlns:a16="http://schemas.microsoft.com/office/drawing/2014/main" id="{13A43E93-9183-C972-66F0-8AC0C3361A8C}"/>
              </a:ext>
            </a:extLst>
          </p:cNvPr>
          <p:cNvSpPr/>
          <p:nvPr/>
        </p:nvSpPr>
        <p:spPr>
          <a:xfrm>
            <a:off x="5571117" y="2648387"/>
            <a:ext cx="3433817" cy="2430420"/>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57C6B4E-93B0-533D-AB00-FC2BD6911B31}"/>
              </a:ext>
            </a:extLst>
          </p:cNvPr>
          <p:cNvSpPr txBox="1"/>
          <p:nvPr/>
        </p:nvSpPr>
        <p:spPr>
          <a:xfrm>
            <a:off x="6198486" y="3509654"/>
            <a:ext cx="2185709" cy="707886"/>
          </a:xfrm>
          <a:prstGeom prst="rect">
            <a:avLst/>
          </a:prstGeom>
          <a:noFill/>
        </p:spPr>
        <p:txBody>
          <a:bodyPr wrap="square">
            <a:spAutoFit/>
          </a:bodyPr>
          <a:lstStyle/>
          <a:p>
            <a:r>
              <a:rPr lang="vi-VN" sz="4000" dirty="0">
                <a:solidFill>
                  <a:schemeClr val="accent6"/>
                </a:solidFill>
                <a:latin typeface="Aptos Black" panose="020B0004020202020204" pitchFamily="34" charset="0"/>
              </a:rPr>
              <a:t>Hạn chế</a:t>
            </a:r>
          </a:p>
        </p:txBody>
      </p:sp>
      <p:sp>
        <p:nvSpPr>
          <p:cNvPr id="23" name="Google Shape;246;p32">
            <a:extLst>
              <a:ext uri="{FF2B5EF4-FFF2-40B4-BE49-F238E27FC236}">
                <a16:creationId xmlns:a16="http://schemas.microsoft.com/office/drawing/2014/main" id="{BF51A5EC-FDE8-8150-F16C-2860DE3BCEDA}"/>
              </a:ext>
            </a:extLst>
          </p:cNvPr>
          <p:cNvSpPr txBox="1">
            <a:spLocks/>
          </p:cNvSpPr>
          <p:nvPr/>
        </p:nvSpPr>
        <p:spPr>
          <a:xfrm>
            <a:off x="205740" y="4579755"/>
            <a:ext cx="3969746" cy="40182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800" dirty="0">
                <a:latin typeface="Aptos" panose="020B0004020202020204" pitchFamily="34" charset="0"/>
              </a:rPr>
              <a:t>Chưa hỗ trợ mobile app riêng</a:t>
            </a:r>
            <a:endParaRPr lang="en-US" sz="1800" dirty="0">
              <a:latin typeface="Aptos" panose="020B0004020202020204" pitchFamily="34" charset="0"/>
            </a:endParaRPr>
          </a:p>
        </p:txBody>
      </p:sp>
    </p:spTree>
    <p:extLst>
      <p:ext uri="{BB962C8B-B14F-4D97-AF65-F5344CB8AC3E}">
        <p14:creationId xmlns:p14="http://schemas.microsoft.com/office/powerpoint/2010/main" val="27963459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
          <a:extLst>
            <a:ext uri="{FF2B5EF4-FFF2-40B4-BE49-F238E27FC236}">
              <a16:creationId xmlns:a16="http://schemas.microsoft.com/office/drawing/2014/main" id="{F6040DDE-7052-D08B-8530-64A56C54699C}"/>
            </a:ext>
          </a:extLst>
        </p:cNvPr>
        <p:cNvGrpSpPr/>
        <p:nvPr/>
      </p:nvGrpSpPr>
      <p:grpSpPr>
        <a:xfrm>
          <a:off x="0" y="0"/>
          <a:ext cx="0" cy="0"/>
          <a:chOff x="0" y="0"/>
          <a:chExt cx="0" cy="0"/>
        </a:xfrm>
      </p:grpSpPr>
      <p:sp>
        <p:nvSpPr>
          <p:cNvPr id="212" name="Google Shape;212;p30">
            <a:extLst>
              <a:ext uri="{FF2B5EF4-FFF2-40B4-BE49-F238E27FC236}">
                <a16:creationId xmlns:a16="http://schemas.microsoft.com/office/drawing/2014/main" id="{4B7C7404-EAAF-63A2-D06C-3B93A5452A60}"/>
              </a:ext>
            </a:extLst>
          </p:cNvPr>
          <p:cNvSpPr txBox="1">
            <a:spLocks noGrp="1"/>
          </p:cNvSpPr>
          <p:nvPr>
            <p:ph type="title"/>
          </p:nvPr>
        </p:nvSpPr>
        <p:spPr>
          <a:xfrm>
            <a:off x="228600" y="794675"/>
            <a:ext cx="5562600" cy="118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Aptos Black" panose="020B0004020202020204" pitchFamily="34" charset="0"/>
              </a:rPr>
              <a:t>Hướng phát triển</a:t>
            </a:r>
            <a:endParaRPr dirty="0">
              <a:latin typeface="Aptos Black" panose="020B0004020202020204" pitchFamily="34" charset="0"/>
            </a:endParaRPr>
          </a:p>
        </p:txBody>
      </p:sp>
      <p:sp>
        <p:nvSpPr>
          <p:cNvPr id="213" name="Google Shape;213;p30">
            <a:extLst>
              <a:ext uri="{FF2B5EF4-FFF2-40B4-BE49-F238E27FC236}">
                <a16:creationId xmlns:a16="http://schemas.microsoft.com/office/drawing/2014/main" id="{4ADA782D-D7C0-EE1D-63A9-755D14CA3C76}"/>
              </a:ext>
            </a:extLst>
          </p:cNvPr>
          <p:cNvSpPr txBox="1">
            <a:spLocks noGrp="1"/>
          </p:cNvSpPr>
          <p:nvPr>
            <p:ph type="subTitle" idx="1"/>
          </p:nvPr>
        </p:nvSpPr>
        <p:spPr>
          <a:xfrm>
            <a:off x="437700" y="2571751"/>
            <a:ext cx="8268600" cy="20307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Aptos" panose="020B0004020202020204" pitchFamily="34" charset="0"/>
              </a:rPr>
              <a:t>Dựa trên những hạn chế đã nêu và nhu cầu thực tế của mô hình hướng phát triển tiếp theo của đề tài bao gồm:</a:t>
            </a:r>
          </a:p>
          <a:p>
            <a:pPr marL="342900" lvl="0" indent="-342900" algn="l" rtl="0">
              <a:spcBef>
                <a:spcPts val="0"/>
              </a:spcBef>
              <a:spcAft>
                <a:spcPts val="0"/>
              </a:spcAft>
              <a:buFont typeface="Arial" panose="020B0604020202020204" pitchFamily="34" charset="0"/>
              <a:buChar char="•"/>
            </a:pPr>
            <a:r>
              <a:rPr lang="en-US" sz="2000" dirty="0" err="1">
                <a:latin typeface="Aptos" panose="020B0004020202020204" pitchFamily="34" charset="0"/>
              </a:rPr>
              <a:t>Tích</a:t>
            </a:r>
            <a:r>
              <a:rPr lang="en-US" sz="2000" dirty="0">
                <a:latin typeface="Aptos" panose="020B0004020202020204" pitchFamily="34" charset="0"/>
              </a:rPr>
              <a:t> </a:t>
            </a:r>
            <a:r>
              <a:rPr lang="en-US" sz="2000" dirty="0" err="1">
                <a:latin typeface="Aptos" panose="020B0004020202020204" pitchFamily="34" charset="0"/>
              </a:rPr>
              <a:t>hợp</a:t>
            </a:r>
            <a:r>
              <a:rPr lang="en-US" sz="2000" dirty="0">
                <a:latin typeface="Aptos" panose="020B0004020202020204" pitchFamily="34" charset="0"/>
              </a:rPr>
              <a:t> </a:t>
            </a:r>
            <a:r>
              <a:rPr lang="en-US" sz="2000" dirty="0" err="1">
                <a:latin typeface="Aptos" panose="020B0004020202020204" pitchFamily="34" charset="0"/>
              </a:rPr>
              <a:t>cổng</a:t>
            </a:r>
            <a:r>
              <a:rPr lang="en-US" sz="2000" dirty="0">
                <a:latin typeface="Aptos" panose="020B0004020202020204" pitchFamily="34" charset="0"/>
              </a:rPr>
              <a:t> </a:t>
            </a:r>
            <a:r>
              <a:rPr lang="en-US" sz="2000" dirty="0" err="1">
                <a:latin typeface="Aptos" panose="020B0004020202020204" pitchFamily="34" charset="0"/>
              </a:rPr>
              <a:t>thanh</a:t>
            </a:r>
            <a:r>
              <a:rPr lang="en-US" sz="2000" dirty="0">
                <a:latin typeface="Aptos" panose="020B0004020202020204" pitchFamily="34" charset="0"/>
              </a:rPr>
              <a:t> </a:t>
            </a:r>
            <a:r>
              <a:rPr lang="en-US" sz="2000" dirty="0" err="1">
                <a:latin typeface="Aptos" panose="020B0004020202020204" pitchFamily="34" charset="0"/>
              </a:rPr>
              <a:t>toán</a:t>
            </a:r>
            <a:r>
              <a:rPr lang="en-US" sz="2000" dirty="0">
                <a:latin typeface="Aptos" panose="020B0004020202020204" pitchFamily="34" charset="0"/>
              </a:rPr>
              <a:t> </a:t>
            </a:r>
            <a:r>
              <a:rPr lang="en-US" sz="2000" dirty="0" err="1">
                <a:latin typeface="Aptos" panose="020B0004020202020204" pitchFamily="34" charset="0"/>
              </a:rPr>
              <a:t>trực</a:t>
            </a:r>
            <a:r>
              <a:rPr lang="en-US" sz="2000" dirty="0">
                <a:latin typeface="Aptos" panose="020B0004020202020204" pitchFamily="34" charset="0"/>
              </a:rPr>
              <a:t> </a:t>
            </a:r>
            <a:r>
              <a:rPr lang="en-US" sz="2000" dirty="0" err="1">
                <a:latin typeface="Aptos" panose="020B0004020202020204" pitchFamily="34" charset="0"/>
              </a:rPr>
              <a:t>tuyến</a:t>
            </a:r>
            <a:r>
              <a:rPr lang="en-US" sz="2000" dirty="0">
                <a:latin typeface="Aptos" panose="020B0004020202020204" pitchFamily="34" charset="0"/>
              </a:rPr>
              <a:t> (Momo, </a:t>
            </a:r>
            <a:r>
              <a:rPr lang="en-US" sz="2000" dirty="0" err="1">
                <a:latin typeface="Aptos" panose="020B0004020202020204" pitchFamily="34" charset="0"/>
              </a:rPr>
              <a:t>ZaloPay</a:t>
            </a:r>
            <a:r>
              <a:rPr lang="en-US" sz="2000" dirty="0">
                <a:latin typeface="Aptos" panose="020B0004020202020204" pitchFamily="34" charset="0"/>
              </a:rPr>
              <a:t>, </a:t>
            </a:r>
            <a:r>
              <a:rPr lang="en-US" sz="2000" dirty="0" err="1">
                <a:latin typeface="Aptos" panose="020B0004020202020204" pitchFamily="34" charset="0"/>
              </a:rPr>
              <a:t>ngân</a:t>
            </a:r>
            <a:r>
              <a:rPr lang="en-US" sz="2000" dirty="0">
                <a:latin typeface="Aptos" panose="020B0004020202020204" pitchFamily="34" charset="0"/>
              </a:rPr>
              <a:t> </a:t>
            </a:r>
            <a:r>
              <a:rPr lang="en-US" sz="2000" dirty="0" err="1">
                <a:latin typeface="Aptos" panose="020B0004020202020204" pitchFamily="34" charset="0"/>
              </a:rPr>
              <a:t>hàng</a:t>
            </a:r>
            <a:r>
              <a:rPr lang="en-US" sz="2000" dirty="0">
                <a:latin typeface="Aptos" panose="020B0004020202020204" pitchFamily="34" charset="0"/>
              </a:rPr>
              <a:t>)</a:t>
            </a:r>
            <a:endParaRPr lang="vi-VN" sz="2000" dirty="0">
              <a:latin typeface="Aptos" panose="020B0004020202020204" pitchFamily="34" charset="0"/>
            </a:endParaRPr>
          </a:p>
          <a:p>
            <a:pPr marL="342900" lvl="0" indent="-342900" algn="l" rtl="0">
              <a:spcBef>
                <a:spcPts val="0"/>
              </a:spcBef>
              <a:spcAft>
                <a:spcPts val="0"/>
              </a:spcAft>
              <a:buFont typeface="Arial" panose="020B0604020202020204" pitchFamily="34" charset="0"/>
              <a:buChar char="•"/>
            </a:pPr>
            <a:r>
              <a:rPr lang="en-US" sz="2000" dirty="0" err="1">
                <a:latin typeface="Aptos" panose="020B0004020202020204" pitchFamily="34" charset="0"/>
              </a:rPr>
              <a:t>Nâng</a:t>
            </a:r>
            <a:r>
              <a:rPr lang="en-US" sz="2000" dirty="0">
                <a:latin typeface="Aptos" panose="020B0004020202020204" pitchFamily="34" charset="0"/>
              </a:rPr>
              <a:t> </a:t>
            </a:r>
            <a:r>
              <a:rPr lang="en-US" sz="2000" dirty="0" err="1">
                <a:latin typeface="Aptos" panose="020B0004020202020204" pitchFamily="34" charset="0"/>
              </a:rPr>
              <a:t>cao</a:t>
            </a:r>
            <a:r>
              <a:rPr lang="en-US" sz="2000" dirty="0">
                <a:latin typeface="Aptos" panose="020B0004020202020204" pitchFamily="34" charset="0"/>
              </a:rPr>
              <a:t> </a:t>
            </a:r>
            <a:r>
              <a:rPr lang="en-US" sz="2000" dirty="0" err="1">
                <a:latin typeface="Aptos" panose="020B0004020202020204" pitchFamily="34" charset="0"/>
              </a:rPr>
              <a:t>bảo</a:t>
            </a:r>
            <a:r>
              <a:rPr lang="en-US" sz="2000" dirty="0">
                <a:latin typeface="Aptos" panose="020B0004020202020204" pitchFamily="34" charset="0"/>
              </a:rPr>
              <a:t> </a:t>
            </a:r>
            <a:r>
              <a:rPr lang="en-US" sz="2000" dirty="0" err="1">
                <a:latin typeface="Aptos" panose="020B0004020202020204" pitchFamily="34" charset="0"/>
              </a:rPr>
              <a:t>mật</a:t>
            </a:r>
            <a:r>
              <a:rPr lang="en-US" sz="2000" dirty="0">
                <a:latin typeface="Aptos" panose="020B0004020202020204" pitchFamily="34" charset="0"/>
              </a:rPr>
              <a:t>: 2FA, </a:t>
            </a:r>
            <a:r>
              <a:rPr lang="en-US" sz="2000" dirty="0" err="1">
                <a:latin typeface="Aptos" panose="020B0004020202020204" pitchFamily="34" charset="0"/>
              </a:rPr>
              <a:t>mã</a:t>
            </a:r>
            <a:r>
              <a:rPr lang="en-US" sz="2000" dirty="0">
                <a:latin typeface="Aptos" panose="020B0004020202020204" pitchFamily="34" charset="0"/>
              </a:rPr>
              <a:t> </a:t>
            </a:r>
            <a:r>
              <a:rPr lang="en-US" sz="2000" dirty="0" err="1">
                <a:latin typeface="Aptos" panose="020B0004020202020204" pitchFamily="34" charset="0"/>
              </a:rPr>
              <a:t>hóa</a:t>
            </a:r>
            <a:r>
              <a:rPr lang="en-US" sz="2000" dirty="0">
                <a:latin typeface="Aptos" panose="020B0004020202020204" pitchFamily="34" charset="0"/>
              </a:rPr>
              <a:t> </a:t>
            </a:r>
            <a:r>
              <a:rPr lang="en-US" sz="2000" dirty="0" err="1">
                <a:latin typeface="Aptos" panose="020B0004020202020204" pitchFamily="34" charset="0"/>
              </a:rPr>
              <a:t>dữ</a:t>
            </a:r>
            <a:r>
              <a:rPr lang="en-US" sz="2000" dirty="0">
                <a:latin typeface="Aptos" panose="020B0004020202020204" pitchFamily="34" charset="0"/>
              </a:rPr>
              <a:t> </a:t>
            </a:r>
            <a:r>
              <a:rPr lang="en-US" sz="2000" dirty="0" err="1">
                <a:latin typeface="Aptos" panose="020B0004020202020204" pitchFamily="34" charset="0"/>
              </a:rPr>
              <a:t>liệu</a:t>
            </a:r>
            <a:r>
              <a:rPr lang="en-US" sz="2000" dirty="0">
                <a:latin typeface="Aptos" panose="020B0004020202020204" pitchFamily="34" charset="0"/>
              </a:rPr>
              <a:t>, HTTPS</a:t>
            </a:r>
            <a:endParaRPr lang="vi-VN" sz="2000" dirty="0">
              <a:latin typeface="Aptos" panose="020B0004020202020204" pitchFamily="34" charset="0"/>
            </a:endParaRPr>
          </a:p>
          <a:p>
            <a:pPr marL="342900" lvl="0" indent="-342900" algn="l" rtl="0">
              <a:spcBef>
                <a:spcPts val="0"/>
              </a:spcBef>
              <a:spcAft>
                <a:spcPts val="0"/>
              </a:spcAft>
              <a:buFont typeface="Arial" panose="020B0604020202020204" pitchFamily="34" charset="0"/>
              <a:buChar char="•"/>
            </a:pPr>
            <a:r>
              <a:rPr lang="en-US" sz="2000" dirty="0" err="1">
                <a:latin typeface="Aptos" panose="020B0004020202020204" pitchFamily="34" charset="0"/>
              </a:rPr>
              <a:t>Phát</a:t>
            </a:r>
            <a:r>
              <a:rPr lang="en-US" sz="2000" dirty="0">
                <a:latin typeface="Aptos" panose="020B0004020202020204" pitchFamily="34" charset="0"/>
              </a:rPr>
              <a:t> </a:t>
            </a:r>
            <a:r>
              <a:rPr lang="en-US" sz="2000" dirty="0" err="1">
                <a:latin typeface="Aptos" panose="020B0004020202020204" pitchFamily="34" charset="0"/>
              </a:rPr>
              <a:t>triển</a:t>
            </a:r>
            <a:r>
              <a:rPr lang="en-US" sz="2000" dirty="0">
                <a:latin typeface="Aptos" panose="020B0004020202020204" pitchFamily="34" charset="0"/>
              </a:rPr>
              <a:t> </a:t>
            </a:r>
            <a:r>
              <a:rPr lang="en-US" sz="2000" dirty="0" err="1">
                <a:latin typeface="Aptos" panose="020B0004020202020204" pitchFamily="34" charset="0"/>
              </a:rPr>
              <a:t>ứng</a:t>
            </a:r>
            <a:r>
              <a:rPr lang="en-US" sz="2000" dirty="0">
                <a:latin typeface="Aptos" panose="020B0004020202020204" pitchFamily="34" charset="0"/>
              </a:rPr>
              <a:t> </a:t>
            </a:r>
            <a:r>
              <a:rPr lang="en-US" sz="2000" dirty="0" err="1">
                <a:latin typeface="Aptos" panose="020B0004020202020204" pitchFamily="34" charset="0"/>
              </a:rPr>
              <a:t>dụng</a:t>
            </a:r>
            <a:r>
              <a:rPr lang="en-US" sz="2000" dirty="0">
                <a:latin typeface="Aptos" panose="020B0004020202020204" pitchFamily="34" charset="0"/>
              </a:rPr>
              <a:t> di </a:t>
            </a:r>
            <a:r>
              <a:rPr lang="en-US" sz="2000" dirty="0" err="1">
                <a:latin typeface="Aptos" panose="020B0004020202020204" pitchFamily="34" charset="0"/>
              </a:rPr>
              <a:t>động</a:t>
            </a:r>
            <a:r>
              <a:rPr lang="en-US" sz="2000" dirty="0">
                <a:latin typeface="Aptos" panose="020B0004020202020204" pitchFamily="34" charset="0"/>
              </a:rPr>
              <a:t> (React Native)</a:t>
            </a:r>
            <a:endParaRPr sz="2000" dirty="0">
              <a:latin typeface="Aptos" panose="020B0004020202020204" pitchFamily="34" charset="0"/>
            </a:endParaRPr>
          </a:p>
        </p:txBody>
      </p:sp>
      <p:sp>
        <p:nvSpPr>
          <p:cNvPr id="214" name="Google Shape;214;p30">
            <a:extLst>
              <a:ext uri="{FF2B5EF4-FFF2-40B4-BE49-F238E27FC236}">
                <a16:creationId xmlns:a16="http://schemas.microsoft.com/office/drawing/2014/main" id="{3ED94F84-9596-4DC8-B52E-4EB040A97F7B}"/>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215" name="Google Shape;215;p30">
            <a:extLst>
              <a:ext uri="{FF2B5EF4-FFF2-40B4-BE49-F238E27FC236}">
                <a16:creationId xmlns:a16="http://schemas.microsoft.com/office/drawing/2014/main" id="{6AAEAAA2-E63F-823F-EADA-2F85300582DC}"/>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Tree>
    <p:extLst>
      <p:ext uri="{BB962C8B-B14F-4D97-AF65-F5344CB8AC3E}">
        <p14:creationId xmlns:p14="http://schemas.microsoft.com/office/powerpoint/2010/main" val="1725282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a:extLst>
            <a:ext uri="{FF2B5EF4-FFF2-40B4-BE49-F238E27FC236}">
              <a16:creationId xmlns:a16="http://schemas.microsoft.com/office/drawing/2014/main" id="{257D0EC4-4FDB-C480-5E42-2BDA2771CC63}"/>
            </a:ext>
          </a:extLst>
        </p:cNvPr>
        <p:cNvGrpSpPr/>
        <p:nvPr/>
      </p:nvGrpSpPr>
      <p:grpSpPr>
        <a:xfrm>
          <a:off x="0" y="0"/>
          <a:ext cx="0" cy="0"/>
          <a:chOff x="0" y="0"/>
          <a:chExt cx="0" cy="0"/>
        </a:xfrm>
      </p:grpSpPr>
      <p:sp>
        <p:nvSpPr>
          <p:cNvPr id="212" name="Google Shape;212;p30">
            <a:extLst>
              <a:ext uri="{FF2B5EF4-FFF2-40B4-BE49-F238E27FC236}">
                <a16:creationId xmlns:a16="http://schemas.microsoft.com/office/drawing/2014/main" id="{616F855F-8538-B17E-E849-475A73DC6D30}"/>
              </a:ext>
            </a:extLst>
          </p:cNvPr>
          <p:cNvSpPr txBox="1">
            <a:spLocks noGrp="1"/>
          </p:cNvSpPr>
          <p:nvPr>
            <p:ph type="title"/>
          </p:nvPr>
        </p:nvSpPr>
        <p:spPr>
          <a:xfrm>
            <a:off x="228600" y="794675"/>
            <a:ext cx="5562600" cy="118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Aptos Black" panose="020B0004020202020204" pitchFamily="34" charset="0"/>
              </a:rPr>
              <a:t>Kết luận</a:t>
            </a:r>
            <a:endParaRPr dirty="0">
              <a:latin typeface="Aptos Black" panose="020B0004020202020204" pitchFamily="34" charset="0"/>
            </a:endParaRPr>
          </a:p>
        </p:txBody>
      </p:sp>
      <p:sp>
        <p:nvSpPr>
          <p:cNvPr id="213" name="Google Shape;213;p30">
            <a:extLst>
              <a:ext uri="{FF2B5EF4-FFF2-40B4-BE49-F238E27FC236}">
                <a16:creationId xmlns:a16="http://schemas.microsoft.com/office/drawing/2014/main" id="{FE19306D-5CB2-FA3C-BCA9-815B2071FD74}"/>
              </a:ext>
            </a:extLst>
          </p:cNvPr>
          <p:cNvSpPr txBox="1">
            <a:spLocks noGrp="1"/>
          </p:cNvSpPr>
          <p:nvPr>
            <p:ph type="subTitle" idx="1"/>
          </p:nvPr>
        </p:nvSpPr>
        <p:spPr>
          <a:xfrm>
            <a:off x="437700" y="2571751"/>
            <a:ext cx="8268600" cy="20307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Aptos" panose="020B0004020202020204" pitchFamily="34" charset="0"/>
              </a:rPr>
              <a:t>Sau quá trình nghiên cứu, phân tích yêu cầu, thiết kế và thi công hệ thống, đề tài "Xây dựng Website quản lý phòng Ký túc xá cho sinh viên Trường Đại học Trà Vinh"đã hoàn thành và đạt được những kết quả cụ thể như sau:</a:t>
            </a:r>
          </a:p>
          <a:p>
            <a:pPr marL="342900" lvl="0" indent="-342900" algn="l" rtl="0">
              <a:spcBef>
                <a:spcPts val="0"/>
              </a:spcBef>
              <a:spcAft>
                <a:spcPts val="0"/>
              </a:spcAft>
              <a:buFont typeface="Arial" panose="020B0604020202020204" pitchFamily="34" charset="0"/>
              <a:buChar char="•"/>
            </a:pPr>
            <a:r>
              <a:rPr lang="en-US" sz="2000" dirty="0" err="1">
                <a:latin typeface="Aptos" panose="020B0004020202020204" pitchFamily="34" charset="0"/>
              </a:rPr>
              <a:t>Góp</a:t>
            </a:r>
            <a:r>
              <a:rPr lang="en-US" sz="2000" dirty="0">
                <a:latin typeface="Aptos" panose="020B0004020202020204" pitchFamily="34" charset="0"/>
              </a:rPr>
              <a:t> </a:t>
            </a:r>
            <a:r>
              <a:rPr lang="en-US" sz="2000" dirty="0" err="1">
                <a:latin typeface="Aptos" panose="020B0004020202020204" pitchFamily="34" charset="0"/>
              </a:rPr>
              <a:t>phần</a:t>
            </a:r>
            <a:r>
              <a:rPr lang="en-US" sz="2000" dirty="0">
                <a:latin typeface="Aptos" panose="020B0004020202020204" pitchFamily="34" charset="0"/>
              </a:rPr>
              <a:t> </a:t>
            </a:r>
            <a:r>
              <a:rPr lang="en-US" sz="2000" dirty="0" err="1">
                <a:latin typeface="Aptos" panose="020B0004020202020204" pitchFamily="34" charset="0"/>
              </a:rPr>
              <a:t>hiện</a:t>
            </a:r>
            <a:r>
              <a:rPr lang="en-US" sz="2000" dirty="0">
                <a:latin typeface="Aptos" panose="020B0004020202020204" pitchFamily="34" charset="0"/>
              </a:rPr>
              <a:t> </a:t>
            </a:r>
            <a:r>
              <a:rPr lang="en-US" sz="2000" dirty="0" err="1">
                <a:latin typeface="Aptos" panose="020B0004020202020204" pitchFamily="34" charset="0"/>
              </a:rPr>
              <a:t>đại</a:t>
            </a:r>
            <a:r>
              <a:rPr lang="en-US" sz="2000" dirty="0">
                <a:latin typeface="Aptos" panose="020B0004020202020204" pitchFamily="34" charset="0"/>
              </a:rPr>
              <a:t> </a:t>
            </a:r>
            <a:r>
              <a:rPr lang="en-US" sz="2000" dirty="0" err="1">
                <a:latin typeface="Aptos" panose="020B0004020202020204" pitchFamily="34" charset="0"/>
              </a:rPr>
              <a:t>hóa</a:t>
            </a:r>
            <a:r>
              <a:rPr lang="en-US" sz="2000" dirty="0">
                <a:latin typeface="Aptos" panose="020B0004020202020204" pitchFamily="34" charset="0"/>
              </a:rPr>
              <a:t> </a:t>
            </a:r>
            <a:r>
              <a:rPr lang="en-US" sz="2000" dirty="0" err="1">
                <a:latin typeface="Aptos" panose="020B0004020202020204" pitchFamily="34" charset="0"/>
              </a:rPr>
              <a:t>quản</a:t>
            </a:r>
            <a:r>
              <a:rPr lang="en-US" sz="2000" dirty="0">
                <a:latin typeface="Aptos" panose="020B0004020202020204" pitchFamily="34" charset="0"/>
              </a:rPr>
              <a:t> </a:t>
            </a:r>
            <a:r>
              <a:rPr lang="en-US" sz="2000" dirty="0" err="1">
                <a:latin typeface="Aptos" panose="020B0004020202020204" pitchFamily="34" charset="0"/>
              </a:rPr>
              <a:t>lý</a:t>
            </a:r>
            <a:r>
              <a:rPr lang="en-US" sz="2000" dirty="0">
                <a:latin typeface="Aptos" panose="020B0004020202020204" pitchFamily="34" charset="0"/>
              </a:rPr>
              <a:t> </a:t>
            </a:r>
            <a:r>
              <a:rPr lang="en-US" sz="2000" dirty="0" err="1">
                <a:latin typeface="Aptos" panose="020B0004020202020204" pitchFamily="34" charset="0"/>
              </a:rPr>
              <a:t>nội</a:t>
            </a:r>
            <a:r>
              <a:rPr lang="en-US" sz="2000" dirty="0">
                <a:latin typeface="Aptos" panose="020B0004020202020204" pitchFamily="34" charset="0"/>
              </a:rPr>
              <a:t> </a:t>
            </a:r>
            <a:r>
              <a:rPr lang="en-US" sz="2000" dirty="0" err="1">
                <a:latin typeface="Aptos" panose="020B0004020202020204" pitchFamily="34" charset="0"/>
              </a:rPr>
              <a:t>trú</a:t>
            </a:r>
            <a:r>
              <a:rPr lang="en-US" sz="2000" dirty="0">
                <a:latin typeface="Aptos" panose="020B0004020202020204" pitchFamily="34" charset="0"/>
              </a:rPr>
              <a:t>, </a:t>
            </a:r>
            <a:r>
              <a:rPr lang="en-US" sz="2000" dirty="0" err="1">
                <a:latin typeface="Aptos" panose="020B0004020202020204" pitchFamily="34" charset="0"/>
              </a:rPr>
              <a:t>nâng</a:t>
            </a:r>
            <a:r>
              <a:rPr lang="en-US" sz="2000" dirty="0">
                <a:latin typeface="Aptos" panose="020B0004020202020204" pitchFamily="34" charset="0"/>
              </a:rPr>
              <a:t> </a:t>
            </a:r>
            <a:r>
              <a:rPr lang="en-US" sz="2000" dirty="0" err="1">
                <a:latin typeface="Aptos" panose="020B0004020202020204" pitchFamily="34" charset="0"/>
              </a:rPr>
              <a:t>cao</a:t>
            </a:r>
            <a:r>
              <a:rPr lang="en-US" sz="2000" dirty="0">
                <a:latin typeface="Aptos" panose="020B0004020202020204" pitchFamily="34" charset="0"/>
              </a:rPr>
              <a:t> </a:t>
            </a:r>
            <a:r>
              <a:rPr lang="en-US" sz="2000" dirty="0" err="1">
                <a:latin typeface="Aptos" panose="020B0004020202020204" pitchFamily="34" charset="0"/>
              </a:rPr>
              <a:t>trải</a:t>
            </a:r>
            <a:r>
              <a:rPr lang="en-US" sz="2000" dirty="0">
                <a:latin typeface="Aptos" panose="020B0004020202020204" pitchFamily="34" charset="0"/>
              </a:rPr>
              <a:t> </a:t>
            </a:r>
            <a:r>
              <a:rPr lang="en-US" sz="2000" dirty="0" err="1">
                <a:latin typeface="Aptos" panose="020B0004020202020204" pitchFamily="34" charset="0"/>
              </a:rPr>
              <a:t>nghiệm</a:t>
            </a:r>
            <a:r>
              <a:rPr lang="en-US" sz="2000" dirty="0">
                <a:latin typeface="Aptos" panose="020B0004020202020204" pitchFamily="34" charset="0"/>
              </a:rPr>
              <a:t> </a:t>
            </a:r>
            <a:r>
              <a:rPr lang="en-US" sz="2000" dirty="0" err="1">
                <a:latin typeface="Aptos" panose="020B0004020202020204" pitchFamily="34" charset="0"/>
              </a:rPr>
              <a:t>sinh</a:t>
            </a:r>
            <a:r>
              <a:rPr lang="en-US" sz="2000" dirty="0">
                <a:latin typeface="Aptos" panose="020B0004020202020204" pitchFamily="34" charset="0"/>
              </a:rPr>
              <a:t> </a:t>
            </a:r>
            <a:r>
              <a:rPr lang="en-US" sz="2000" dirty="0" err="1">
                <a:latin typeface="Aptos" panose="020B0004020202020204" pitchFamily="34" charset="0"/>
              </a:rPr>
              <a:t>viên</a:t>
            </a:r>
            <a:endParaRPr lang="vi-VN" sz="2000" dirty="0">
              <a:latin typeface="Aptos" panose="020B0004020202020204" pitchFamily="34" charset="0"/>
            </a:endParaRPr>
          </a:p>
          <a:p>
            <a:pPr marL="342900" lvl="0" indent="-342900" algn="l" rtl="0">
              <a:spcBef>
                <a:spcPts val="0"/>
              </a:spcBef>
              <a:spcAft>
                <a:spcPts val="0"/>
              </a:spcAft>
              <a:buFont typeface="Arial" panose="020B0604020202020204" pitchFamily="34" charset="0"/>
              <a:buChar char="•"/>
            </a:pPr>
            <a:r>
              <a:rPr lang="vi-VN" sz="2000" dirty="0">
                <a:latin typeface="Aptos" panose="020B0004020202020204" pitchFamily="34" charset="0"/>
              </a:rPr>
              <a:t>Là nền tảng tốt để phát triển tiếp theo hướng “Đại học thông minh”</a:t>
            </a:r>
            <a:endParaRPr sz="2000" dirty="0">
              <a:latin typeface="Aptos" panose="020B0004020202020204" pitchFamily="34" charset="0"/>
            </a:endParaRPr>
          </a:p>
        </p:txBody>
      </p:sp>
      <p:sp>
        <p:nvSpPr>
          <p:cNvPr id="214" name="Google Shape;214;p30">
            <a:extLst>
              <a:ext uri="{FF2B5EF4-FFF2-40B4-BE49-F238E27FC236}">
                <a16:creationId xmlns:a16="http://schemas.microsoft.com/office/drawing/2014/main" id="{F451D3C9-4C1B-3DD7-0B95-BCE2947C9957}"/>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215" name="Google Shape;215;p30">
            <a:extLst>
              <a:ext uri="{FF2B5EF4-FFF2-40B4-BE49-F238E27FC236}">
                <a16:creationId xmlns:a16="http://schemas.microsoft.com/office/drawing/2014/main" id="{FF99C571-F6D7-C3D4-4DFC-CCE6837DA8A0}"/>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Tree>
    <p:extLst>
      <p:ext uri="{BB962C8B-B14F-4D97-AF65-F5344CB8AC3E}">
        <p14:creationId xmlns:p14="http://schemas.microsoft.com/office/powerpoint/2010/main" val="2407116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oogle Shape;455;p28">
            <a:extLst>
              <a:ext uri="{FF2B5EF4-FFF2-40B4-BE49-F238E27FC236}">
                <a16:creationId xmlns:a16="http://schemas.microsoft.com/office/drawing/2014/main" id="{27F820AB-2BC6-3FBF-023D-3D787C5FB130}"/>
              </a:ext>
            </a:extLst>
          </p:cNvPr>
          <p:cNvGrpSpPr/>
          <p:nvPr/>
        </p:nvGrpSpPr>
        <p:grpSpPr>
          <a:xfrm>
            <a:off x="4257321" y="0"/>
            <a:ext cx="5090160" cy="5143500"/>
            <a:chOff x="-942932" y="1101500"/>
            <a:chExt cx="4043253" cy="3759986"/>
          </a:xfrm>
        </p:grpSpPr>
        <p:sp>
          <p:nvSpPr>
            <p:cNvPr id="108" name="Google Shape;456;p28">
              <a:extLst>
                <a:ext uri="{FF2B5EF4-FFF2-40B4-BE49-F238E27FC236}">
                  <a16:creationId xmlns:a16="http://schemas.microsoft.com/office/drawing/2014/main" id="{A329E4A1-F1CB-5EAF-DB0A-78FFF8C6C353}"/>
                </a:ext>
              </a:extLst>
            </p:cNvPr>
            <p:cNvSpPr/>
            <p:nvPr/>
          </p:nvSpPr>
          <p:spPr>
            <a:xfrm flipH="1">
              <a:off x="-942932" y="1101500"/>
              <a:ext cx="4043253" cy="3759921"/>
            </a:xfrm>
            <a:custGeom>
              <a:avLst/>
              <a:gdLst/>
              <a:ahLst/>
              <a:cxnLst/>
              <a:rect l="l" t="t" r="r" b="b"/>
              <a:pathLst>
                <a:path w="92943" h="86430" extrusionOk="0">
                  <a:moveTo>
                    <a:pt x="49263" y="1"/>
                  </a:moveTo>
                  <a:cubicBezTo>
                    <a:pt x="48145" y="1"/>
                    <a:pt x="47008" y="49"/>
                    <a:pt x="45853" y="153"/>
                  </a:cubicBezTo>
                  <a:cubicBezTo>
                    <a:pt x="27945" y="1762"/>
                    <a:pt x="22915" y="10417"/>
                    <a:pt x="17279" y="19872"/>
                  </a:cubicBezTo>
                  <a:cubicBezTo>
                    <a:pt x="12843" y="27317"/>
                    <a:pt x="10574" y="36078"/>
                    <a:pt x="7779" y="44213"/>
                  </a:cubicBezTo>
                  <a:cubicBezTo>
                    <a:pt x="5217" y="51664"/>
                    <a:pt x="1" y="59012"/>
                    <a:pt x="771" y="67230"/>
                  </a:cubicBezTo>
                  <a:cubicBezTo>
                    <a:pt x="1747" y="77621"/>
                    <a:pt x="11970" y="84388"/>
                    <a:pt x="21491" y="86063"/>
                  </a:cubicBezTo>
                  <a:cubicBezTo>
                    <a:pt x="22913" y="86313"/>
                    <a:pt x="24276" y="86430"/>
                    <a:pt x="25589" y="86430"/>
                  </a:cubicBezTo>
                  <a:cubicBezTo>
                    <a:pt x="36541" y="86430"/>
                    <a:pt x="43975" y="78318"/>
                    <a:pt x="52929" y="72113"/>
                  </a:cubicBezTo>
                  <a:cubicBezTo>
                    <a:pt x="52946" y="72103"/>
                    <a:pt x="52967" y="72089"/>
                    <a:pt x="52984" y="72075"/>
                  </a:cubicBezTo>
                  <a:cubicBezTo>
                    <a:pt x="54435" y="71075"/>
                    <a:pt x="55938" y="70143"/>
                    <a:pt x="57526" y="69376"/>
                  </a:cubicBezTo>
                  <a:cubicBezTo>
                    <a:pt x="70001" y="63338"/>
                    <a:pt x="82878" y="68571"/>
                    <a:pt x="87908" y="54285"/>
                  </a:cubicBezTo>
                  <a:cubicBezTo>
                    <a:pt x="92942" y="39998"/>
                    <a:pt x="86502" y="20075"/>
                    <a:pt x="77445" y="10214"/>
                  </a:cubicBezTo>
                  <a:cubicBezTo>
                    <a:pt x="77445" y="10214"/>
                    <a:pt x="65472" y="1"/>
                    <a:pt x="49263" y="1"/>
                  </a:cubicBezTo>
                  <a:close/>
                </a:path>
              </a:pathLst>
            </a:custGeom>
            <a:solidFill>
              <a:srgbClr val="FFFFFF">
                <a:alpha val="20250"/>
              </a:srgbClr>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grpSp>
          <p:nvGrpSpPr>
            <p:cNvPr id="109" name="Google Shape;457;p28">
              <a:extLst>
                <a:ext uri="{FF2B5EF4-FFF2-40B4-BE49-F238E27FC236}">
                  <a16:creationId xmlns:a16="http://schemas.microsoft.com/office/drawing/2014/main" id="{15A44869-FFD1-1C98-D955-244095405E81}"/>
                </a:ext>
              </a:extLst>
            </p:cNvPr>
            <p:cNvGrpSpPr/>
            <p:nvPr/>
          </p:nvGrpSpPr>
          <p:grpSpPr>
            <a:xfrm>
              <a:off x="140923" y="1379198"/>
              <a:ext cx="2617118" cy="3482288"/>
              <a:chOff x="140923" y="1379198"/>
              <a:chExt cx="2617118" cy="3482288"/>
            </a:xfrm>
          </p:grpSpPr>
          <p:grpSp>
            <p:nvGrpSpPr>
              <p:cNvPr id="110" name="Google Shape;458;p28">
                <a:extLst>
                  <a:ext uri="{FF2B5EF4-FFF2-40B4-BE49-F238E27FC236}">
                    <a16:creationId xmlns:a16="http://schemas.microsoft.com/office/drawing/2014/main" id="{B5B22ECF-F951-B2A3-E943-68AF424BA69C}"/>
                  </a:ext>
                </a:extLst>
              </p:cNvPr>
              <p:cNvGrpSpPr/>
              <p:nvPr/>
            </p:nvGrpSpPr>
            <p:grpSpPr>
              <a:xfrm>
                <a:off x="1992856" y="3031911"/>
                <a:ext cx="765185" cy="1829575"/>
                <a:chOff x="2389743" y="2531075"/>
                <a:chExt cx="448973" cy="1073505"/>
              </a:xfrm>
            </p:grpSpPr>
            <p:sp>
              <p:nvSpPr>
                <p:cNvPr id="184" name="Google Shape;459;p28">
                  <a:extLst>
                    <a:ext uri="{FF2B5EF4-FFF2-40B4-BE49-F238E27FC236}">
                      <a16:creationId xmlns:a16="http://schemas.microsoft.com/office/drawing/2014/main" id="{6BA7CB95-3C1E-DDB0-7AB2-0439E2F32D60}"/>
                    </a:ext>
                  </a:extLst>
                </p:cNvPr>
                <p:cNvSpPr/>
                <p:nvPr/>
              </p:nvSpPr>
              <p:spPr>
                <a:xfrm>
                  <a:off x="2389743" y="2531075"/>
                  <a:ext cx="448973" cy="1073505"/>
                </a:xfrm>
                <a:custGeom>
                  <a:avLst/>
                  <a:gdLst/>
                  <a:ahLst/>
                  <a:cxnLst/>
                  <a:rect l="l" t="t" r="r" b="b"/>
                  <a:pathLst>
                    <a:path w="11764" h="28128" extrusionOk="0">
                      <a:moveTo>
                        <a:pt x="0" y="1"/>
                      </a:moveTo>
                      <a:lnTo>
                        <a:pt x="0" y="28127"/>
                      </a:lnTo>
                      <a:lnTo>
                        <a:pt x="11763" y="28127"/>
                      </a:lnTo>
                      <a:lnTo>
                        <a:pt x="11763"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85" name="Google Shape;460;p28">
                  <a:extLst>
                    <a:ext uri="{FF2B5EF4-FFF2-40B4-BE49-F238E27FC236}">
                      <a16:creationId xmlns:a16="http://schemas.microsoft.com/office/drawing/2014/main" id="{B42295C0-D81B-FC37-7C2F-B2A4C4E18E7B}"/>
                    </a:ext>
                  </a:extLst>
                </p:cNvPr>
                <p:cNvSpPr/>
                <p:nvPr/>
              </p:nvSpPr>
              <p:spPr>
                <a:xfrm>
                  <a:off x="2389743" y="2531075"/>
                  <a:ext cx="448973" cy="53202"/>
                </a:xfrm>
                <a:custGeom>
                  <a:avLst/>
                  <a:gdLst/>
                  <a:ahLst/>
                  <a:cxnLst/>
                  <a:rect l="l" t="t" r="r" b="b"/>
                  <a:pathLst>
                    <a:path w="11764" h="1394" extrusionOk="0">
                      <a:moveTo>
                        <a:pt x="0" y="1"/>
                      </a:moveTo>
                      <a:lnTo>
                        <a:pt x="0" y="1393"/>
                      </a:lnTo>
                      <a:lnTo>
                        <a:pt x="11763" y="1393"/>
                      </a:lnTo>
                      <a:lnTo>
                        <a:pt x="11763"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86" name="Google Shape;461;p28">
                  <a:extLst>
                    <a:ext uri="{FF2B5EF4-FFF2-40B4-BE49-F238E27FC236}">
                      <a16:creationId xmlns:a16="http://schemas.microsoft.com/office/drawing/2014/main" id="{224388D7-5B49-8498-6FDF-3051ADC3C819}"/>
                    </a:ext>
                  </a:extLst>
                </p:cNvPr>
                <p:cNvSpPr/>
                <p:nvPr/>
              </p:nvSpPr>
              <p:spPr>
                <a:xfrm>
                  <a:off x="2394293" y="2646980"/>
                  <a:ext cx="179681" cy="123120"/>
                </a:xfrm>
                <a:custGeom>
                  <a:avLst/>
                  <a:gdLst/>
                  <a:ahLst/>
                  <a:cxnLst/>
                  <a:rect l="l" t="t" r="r" b="b"/>
                  <a:pathLst>
                    <a:path w="4708" h="3226" extrusionOk="0">
                      <a:moveTo>
                        <a:pt x="0" y="0"/>
                      </a:moveTo>
                      <a:lnTo>
                        <a:pt x="0" y="3225"/>
                      </a:lnTo>
                      <a:lnTo>
                        <a:pt x="4707" y="3225"/>
                      </a:lnTo>
                      <a:lnTo>
                        <a:pt x="4707" y="313"/>
                      </a:lnTo>
                      <a:cubicBezTo>
                        <a:pt x="4707" y="141"/>
                        <a:pt x="4566" y="0"/>
                        <a:pt x="4391" y="0"/>
                      </a:cubicBez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7" name="Google Shape;462;p28">
                  <a:extLst>
                    <a:ext uri="{FF2B5EF4-FFF2-40B4-BE49-F238E27FC236}">
                      <a16:creationId xmlns:a16="http://schemas.microsoft.com/office/drawing/2014/main" id="{73E1848C-7C74-72D0-5F34-1472B70E0E60}"/>
                    </a:ext>
                  </a:extLst>
                </p:cNvPr>
                <p:cNvSpPr/>
                <p:nvPr/>
              </p:nvSpPr>
              <p:spPr>
                <a:xfrm>
                  <a:off x="2594541" y="2646980"/>
                  <a:ext cx="239638" cy="123120"/>
                </a:xfrm>
                <a:custGeom>
                  <a:avLst/>
                  <a:gdLst/>
                  <a:ahLst/>
                  <a:cxnLst/>
                  <a:rect l="l" t="t" r="r" b="b"/>
                  <a:pathLst>
                    <a:path w="6279" h="3226" extrusionOk="0">
                      <a:moveTo>
                        <a:pt x="313" y="0"/>
                      </a:moveTo>
                      <a:cubicBezTo>
                        <a:pt x="141" y="0"/>
                        <a:pt x="0" y="141"/>
                        <a:pt x="0" y="313"/>
                      </a:cubicBezTo>
                      <a:lnTo>
                        <a:pt x="0" y="3225"/>
                      </a:lnTo>
                      <a:lnTo>
                        <a:pt x="6279" y="3225"/>
                      </a:lnTo>
                      <a:lnTo>
                        <a:pt x="6279" y="0"/>
                      </a:ln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8" name="Google Shape;463;p28">
                  <a:extLst>
                    <a:ext uri="{FF2B5EF4-FFF2-40B4-BE49-F238E27FC236}">
                      <a16:creationId xmlns:a16="http://schemas.microsoft.com/office/drawing/2014/main" id="{20D986E3-2527-F548-E4E3-EE11411BE7CA}"/>
                    </a:ext>
                  </a:extLst>
                </p:cNvPr>
                <p:cNvSpPr/>
                <p:nvPr/>
              </p:nvSpPr>
              <p:spPr>
                <a:xfrm>
                  <a:off x="2389743" y="2766892"/>
                  <a:ext cx="448973" cy="53202"/>
                </a:xfrm>
                <a:custGeom>
                  <a:avLst/>
                  <a:gdLst/>
                  <a:ahLst/>
                  <a:cxnLst/>
                  <a:rect l="l" t="t" r="r" b="b"/>
                  <a:pathLst>
                    <a:path w="11764" h="1394" extrusionOk="0">
                      <a:moveTo>
                        <a:pt x="0" y="1"/>
                      </a:moveTo>
                      <a:lnTo>
                        <a:pt x="0" y="1393"/>
                      </a:lnTo>
                      <a:lnTo>
                        <a:pt x="11763" y="1393"/>
                      </a:lnTo>
                      <a:lnTo>
                        <a:pt x="11763"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89" name="Google Shape;464;p28">
                  <a:extLst>
                    <a:ext uri="{FF2B5EF4-FFF2-40B4-BE49-F238E27FC236}">
                      <a16:creationId xmlns:a16="http://schemas.microsoft.com/office/drawing/2014/main" id="{331760F8-A850-4244-ACB1-9DDE61243169}"/>
                    </a:ext>
                  </a:extLst>
                </p:cNvPr>
                <p:cNvSpPr/>
                <p:nvPr/>
              </p:nvSpPr>
              <p:spPr>
                <a:xfrm>
                  <a:off x="2394293" y="2847228"/>
                  <a:ext cx="179681" cy="123120"/>
                </a:xfrm>
                <a:custGeom>
                  <a:avLst/>
                  <a:gdLst/>
                  <a:ahLst/>
                  <a:cxnLst/>
                  <a:rect l="l" t="t" r="r" b="b"/>
                  <a:pathLst>
                    <a:path w="4708" h="3226" extrusionOk="0">
                      <a:moveTo>
                        <a:pt x="0" y="0"/>
                      </a:moveTo>
                      <a:lnTo>
                        <a:pt x="0" y="3225"/>
                      </a:lnTo>
                      <a:lnTo>
                        <a:pt x="4707" y="3225"/>
                      </a:lnTo>
                      <a:lnTo>
                        <a:pt x="4707" y="313"/>
                      </a:lnTo>
                      <a:cubicBezTo>
                        <a:pt x="4707" y="141"/>
                        <a:pt x="4566" y="0"/>
                        <a:pt x="4391" y="0"/>
                      </a:cubicBez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0" name="Google Shape;465;p28">
                  <a:extLst>
                    <a:ext uri="{FF2B5EF4-FFF2-40B4-BE49-F238E27FC236}">
                      <a16:creationId xmlns:a16="http://schemas.microsoft.com/office/drawing/2014/main" id="{61ABF8ED-D216-8505-301D-30AB6A921433}"/>
                    </a:ext>
                  </a:extLst>
                </p:cNvPr>
                <p:cNvSpPr/>
                <p:nvPr/>
              </p:nvSpPr>
              <p:spPr>
                <a:xfrm>
                  <a:off x="2594541" y="2847228"/>
                  <a:ext cx="239638" cy="123120"/>
                </a:xfrm>
                <a:custGeom>
                  <a:avLst/>
                  <a:gdLst/>
                  <a:ahLst/>
                  <a:cxnLst/>
                  <a:rect l="l" t="t" r="r" b="b"/>
                  <a:pathLst>
                    <a:path w="6279" h="3226" extrusionOk="0">
                      <a:moveTo>
                        <a:pt x="313" y="0"/>
                      </a:moveTo>
                      <a:cubicBezTo>
                        <a:pt x="141" y="0"/>
                        <a:pt x="0" y="141"/>
                        <a:pt x="0" y="313"/>
                      </a:cubicBezTo>
                      <a:lnTo>
                        <a:pt x="0" y="3225"/>
                      </a:lnTo>
                      <a:lnTo>
                        <a:pt x="6279" y="3225"/>
                      </a:lnTo>
                      <a:lnTo>
                        <a:pt x="6279" y="0"/>
                      </a:ln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1" name="Google Shape;466;p28">
                  <a:extLst>
                    <a:ext uri="{FF2B5EF4-FFF2-40B4-BE49-F238E27FC236}">
                      <a16:creationId xmlns:a16="http://schemas.microsoft.com/office/drawing/2014/main" id="{BBBECC14-69FF-9279-018D-DE977BB570E7}"/>
                    </a:ext>
                  </a:extLst>
                </p:cNvPr>
                <p:cNvSpPr/>
                <p:nvPr/>
              </p:nvSpPr>
              <p:spPr>
                <a:xfrm>
                  <a:off x="2389743" y="2967140"/>
                  <a:ext cx="448973" cy="53202"/>
                </a:xfrm>
                <a:custGeom>
                  <a:avLst/>
                  <a:gdLst/>
                  <a:ahLst/>
                  <a:cxnLst/>
                  <a:rect l="l" t="t" r="r" b="b"/>
                  <a:pathLst>
                    <a:path w="11764" h="1394" extrusionOk="0">
                      <a:moveTo>
                        <a:pt x="0" y="1"/>
                      </a:moveTo>
                      <a:lnTo>
                        <a:pt x="0" y="1393"/>
                      </a:lnTo>
                      <a:lnTo>
                        <a:pt x="11763" y="1393"/>
                      </a:lnTo>
                      <a:lnTo>
                        <a:pt x="11763"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92" name="Google Shape;467;p28">
                  <a:extLst>
                    <a:ext uri="{FF2B5EF4-FFF2-40B4-BE49-F238E27FC236}">
                      <a16:creationId xmlns:a16="http://schemas.microsoft.com/office/drawing/2014/main" id="{F295A562-C94C-F1B4-C9CF-6BE54A022FBF}"/>
                    </a:ext>
                  </a:extLst>
                </p:cNvPr>
                <p:cNvSpPr/>
                <p:nvPr/>
              </p:nvSpPr>
              <p:spPr>
                <a:xfrm>
                  <a:off x="2394293" y="3047476"/>
                  <a:ext cx="179681" cy="123120"/>
                </a:xfrm>
                <a:custGeom>
                  <a:avLst/>
                  <a:gdLst/>
                  <a:ahLst/>
                  <a:cxnLst/>
                  <a:rect l="l" t="t" r="r" b="b"/>
                  <a:pathLst>
                    <a:path w="4708" h="3226" extrusionOk="0">
                      <a:moveTo>
                        <a:pt x="0" y="0"/>
                      </a:moveTo>
                      <a:lnTo>
                        <a:pt x="0" y="3225"/>
                      </a:lnTo>
                      <a:lnTo>
                        <a:pt x="4707" y="3225"/>
                      </a:lnTo>
                      <a:lnTo>
                        <a:pt x="4707" y="313"/>
                      </a:lnTo>
                      <a:cubicBezTo>
                        <a:pt x="4707" y="141"/>
                        <a:pt x="4566" y="0"/>
                        <a:pt x="4391" y="0"/>
                      </a:cubicBez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3" name="Google Shape;468;p28">
                  <a:extLst>
                    <a:ext uri="{FF2B5EF4-FFF2-40B4-BE49-F238E27FC236}">
                      <a16:creationId xmlns:a16="http://schemas.microsoft.com/office/drawing/2014/main" id="{4C6EE072-1A6D-47BC-5CC3-49D3A1B0EFCE}"/>
                    </a:ext>
                  </a:extLst>
                </p:cNvPr>
                <p:cNvSpPr/>
                <p:nvPr/>
              </p:nvSpPr>
              <p:spPr>
                <a:xfrm>
                  <a:off x="2594541" y="3047476"/>
                  <a:ext cx="239638" cy="123120"/>
                </a:xfrm>
                <a:custGeom>
                  <a:avLst/>
                  <a:gdLst/>
                  <a:ahLst/>
                  <a:cxnLst/>
                  <a:rect l="l" t="t" r="r" b="b"/>
                  <a:pathLst>
                    <a:path w="6279" h="3226" extrusionOk="0">
                      <a:moveTo>
                        <a:pt x="313" y="0"/>
                      </a:moveTo>
                      <a:cubicBezTo>
                        <a:pt x="141" y="0"/>
                        <a:pt x="0" y="141"/>
                        <a:pt x="0" y="313"/>
                      </a:cubicBezTo>
                      <a:lnTo>
                        <a:pt x="0" y="3225"/>
                      </a:lnTo>
                      <a:lnTo>
                        <a:pt x="6279" y="3225"/>
                      </a:lnTo>
                      <a:lnTo>
                        <a:pt x="6279" y="0"/>
                      </a:ln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4" name="Google Shape;469;p28">
                  <a:extLst>
                    <a:ext uri="{FF2B5EF4-FFF2-40B4-BE49-F238E27FC236}">
                      <a16:creationId xmlns:a16="http://schemas.microsoft.com/office/drawing/2014/main" id="{8FE4B905-F1B8-B833-CA8F-99909CB28672}"/>
                    </a:ext>
                  </a:extLst>
                </p:cNvPr>
                <p:cNvSpPr/>
                <p:nvPr/>
              </p:nvSpPr>
              <p:spPr>
                <a:xfrm>
                  <a:off x="2389743" y="3167388"/>
                  <a:ext cx="448973" cy="53202"/>
                </a:xfrm>
                <a:custGeom>
                  <a:avLst/>
                  <a:gdLst/>
                  <a:ahLst/>
                  <a:cxnLst/>
                  <a:rect l="l" t="t" r="r" b="b"/>
                  <a:pathLst>
                    <a:path w="11764" h="1394" extrusionOk="0">
                      <a:moveTo>
                        <a:pt x="0" y="1"/>
                      </a:moveTo>
                      <a:lnTo>
                        <a:pt x="0" y="1394"/>
                      </a:lnTo>
                      <a:lnTo>
                        <a:pt x="11763" y="1394"/>
                      </a:lnTo>
                      <a:lnTo>
                        <a:pt x="11763"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5" name="Google Shape;470;p28">
                  <a:extLst>
                    <a:ext uri="{FF2B5EF4-FFF2-40B4-BE49-F238E27FC236}">
                      <a16:creationId xmlns:a16="http://schemas.microsoft.com/office/drawing/2014/main" id="{AB8C3499-8088-E445-4E1C-CD0335A15213}"/>
                    </a:ext>
                  </a:extLst>
                </p:cNvPr>
                <p:cNvSpPr/>
                <p:nvPr/>
              </p:nvSpPr>
              <p:spPr>
                <a:xfrm>
                  <a:off x="2394293" y="3247724"/>
                  <a:ext cx="179681" cy="123120"/>
                </a:xfrm>
                <a:custGeom>
                  <a:avLst/>
                  <a:gdLst/>
                  <a:ahLst/>
                  <a:cxnLst/>
                  <a:rect l="l" t="t" r="r" b="b"/>
                  <a:pathLst>
                    <a:path w="4708" h="3226" extrusionOk="0">
                      <a:moveTo>
                        <a:pt x="0" y="0"/>
                      </a:moveTo>
                      <a:lnTo>
                        <a:pt x="0" y="3226"/>
                      </a:lnTo>
                      <a:lnTo>
                        <a:pt x="4707" y="3226"/>
                      </a:lnTo>
                      <a:lnTo>
                        <a:pt x="4707" y="313"/>
                      </a:lnTo>
                      <a:cubicBezTo>
                        <a:pt x="4707" y="141"/>
                        <a:pt x="4566" y="0"/>
                        <a:pt x="4391" y="0"/>
                      </a:cubicBez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6" name="Google Shape;471;p28">
                  <a:extLst>
                    <a:ext uri="{FF2B5EF4-FFF2-40B4-BE49-F238E27FC236}">
                      <a16:creationId xmlns:a16="http://schemas.microsoft.com/office/drawing/2014/main" id="{2992B1A6-4A5A-605F-F87F-364531AB4850}"/>
                    </a:ext>
                  </a:extLst>
                </p:cNvPr>
                <p:cNvSpPr/>
                <p:nvPr/>
              </p:nvSpPr>
              <p:spPr>
                <a:xfrm>
                  <a:off x="2594541" y="3247724"/>
                  <a:ext cx="239638" cy="123120"/>
                </a:xfrm>
                <a:custGeom>
                  <a:avLst/>
                  <a:gdLst/>
                  <a:ahLst/>
                  <a:cxnLst/>
                  <a:rect l="l" t="t" r="r" b="b"/>
                  <a:pathLst>
                    <a:path w="6279" h="3226" extrusionOk="0">
                      <a:moveTo>
                        <a:pt x="313" y="0"/>
                      </a:moveTo>
                      <a:cubicBezTo>
                        <a:pt x="141" y="0"/>
                        <a:pt x="0" y="141"/>
                        <a:pt x="0" y="313"/>
                      </a:cubicBezTo>
                      <a:lnTo>
                        <a:pt x="0" y="3226"/>
                      </a:lnTo>
                      <a:lnTo>
                        <a:pt x="6279" y="3226"/>
                      </a:lnTo>
                      <a:lnTo>
                        <a:pt x="6279" y="0"/>
                      </a:ln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7" name="Google Shape;472;p28">
                  <a:extLst>
                    <a:ext uri="{FF2B5EF4-FFF2-40B4-BE49-F238E27FC236}">
                      <a16:creationId xmlns:a16="http://schemas.microsoft.com/office/drawing/2014/main" id="{602A5B42-1ED0-651D-E77F-4D2B957CA261}"/>
                    </a:ext>
                  </a:extLst>
                </p:cNvPr>
                <p:cNvSpPr/>
                <p:nvPr/>
              </p:nvSpPr>
              <p:spPr>
                <a:xfrm>
                  <a:off x="2389743" y="3367788"/>
                  <a:ext cx="448973" cy="53049"/>
                </a:xfrm>
                <a:custGeom>
                  <a:avLst/>
                  <a:gdLst/>
                  <a:ahLst/>
                  <a:cxnLst/>
                  <a:rect l="l" t="t" r="r" b="b"/>
                  <a:pathLst>
                    <a:path w="11764" h="1390" extrusionOk="0">
                      <a:moveTo>
                        <a:pt x="0" y="0"/>
                      </a:moveTo>
                      <a:lnTo>
                        <a:pt x="0" y="1390"/>
                      </a:lnTo>
                      <a:lnTo>
                        <a:pt x="11763" y="1390"/>
                      </a:lnTo>
                      <a:lnTo>
                        <a:pt x="11763" y="0"/>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98" name="Google Shape;473;p28">
                  <a:extLst>
                    <a:ext uri="{FF2B5EF4-FFF2-40B4-BE49-F238E27FC236}">
                      <a16:creationId xmlns:a16="http://schemas.microsoft.com/office/drawing/2014/main" id="{EF6B9B0B-628F-14E3-04F2-0A71F70F3606}"/>
                    </a:ext>
                  </a:extLst>
                </p:cNvPr>
                <p:cNvSpPr/>
                <p:nvPr/>
              </p:nvSpPr>
              <p:spPr>
                <a:xfrm>
                  <a:off x="2439429" y="3486223"/>
                  <a:ext cx="338485" cy="41256"/>
                </a:xfrm>
                <a:custGeom>
                  <a:avLst/>
                  <a:gdLst/>
                  <a:ahLst/>
                  <a:cxnLst/>
                  <a:rect l="l" t="t" r="r" b="b"/>
                  <a:pathLst>
                    <a:path w="8869" h="1081" extrusionOk="0">
                      <a:moveTo>
                        <a:pt x="1" y="1"/>
                      </a:moveTo>
                      <a:lnTo>
                        <a:pt x="1" y="1080"/>
                      </a:lnTo>
                      <a:lnTo>
                        <a:pt x="8869" y="1080"/>
                      </a:lnTo>
                      <a:lnTo>
                        <a:pt x="8869" y="1"/>
                      </a:lnTo>
                      <a:close/>
                    </a:path>
                  </a:pathLst>
                </a:custGeom>
                <a:solidFill>
                  <a:srgbClr val="3D5C75"/>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1" name="Google Shape;474;p28">
                <a:extLst>
                  <a:ext uri="{FF2B5EF4-FFF2-40B4-BE49-F238E27FC236}">
                    <a16:creationId xmlns:a16="http://schemas.microsoft.com/office/drawing/2014/main" id="{4D6BF6B5-B86D-630C-2A4F-814DC6FA8646}"/>
                  </a:ext>
                </a:extLst>
              </p:cNvPr>
              <p:cNvGrpSpPr/>
              <p:nvPr/>
            </p:nvGrpSpPr>
            <p:grpSpPr>
              <a:xfrm>
                <a:off x="1031631" y="2301496"/>
                <a:ext cx="1003738" cy="2559841"/>
                <a:chOff x="532687" y="1372637"/>
                <a:chExt cx="875175" cy="2231965"/>
              </a:xfrm>
            </p:grpSpPr>
            <p:sp>
              <p:nvSpPr>
                <p:cNvPr id="153" name="Google Shape;481;p28">
                  <a:extLst>
                    <a:ext uri="{FF2B5EF4-FFF2-40B4-BE49-F238E27FC236}">
                      <a16:creationId xmlns:a16="http://schemas.microsoft.com/office/drawing/2014/main" id="{93CA8922-F058-176B-8AFA-6F33F7EB2118}"/>
                    </a:ext>
                  </a:extLst>
                </p:cNvPr>
                <p:cNvSpPr/>
                <p:nvPr/>
              </p:nvSpPr>
              <p:spPr>
                <a:xfrm>
                  <a:off x="573723" y="1397940"/>
                  <a:ext cx="797916" cy="2206662"/>
                </a:xfrm>
                <a:custGeom>
                  <a:avLst/>
                  <a:gdLst/>
                  <a:ahLst/>
                  <a:cxnLst/>
                  <a:rect l="l" t="t" r="r" b="b"/>
                  <a:pathLst>
                    <a:path w="20907" h="57819" extrusionOk="0">
                      <a:moveTo>
                        <a:pt x="0" y="1"/>
                      </a:moveTo>
                      <a:lnTo>
                        <a:pt x="0" y="57818"/>
                      </a:lnTo>
                      <a:lnTo>
                        <a:pt x="20906" y="57818"/>
                      </a:lnTo>
                      <a:lnTo>
                        <a:pt x="20906"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54" name="Google Shape;482;p28">
                  <a:extLst>
                    <a:ext uri="{FF2B5EF4-FFF2-40B4-BE49-F238E27FC236}">
                      <a16:creationId xmlns:a16="http://schemas.microsoft.com/office/drawing/2014/main" id="{E038BD20-D28E-0EF1-B1DA-48C6B4E5CF26}"/>
                    </a:ext>
                  </a:extLst>
                </p:cNvPr>
                <p:cNvSpPr/>
                <p:nvPr/>
              </p:nvSpPr>
              <p:spPr>
                <a:xfrm>
                  <a:off x="573723" y="1397940"/>
                  <a:ext cx="797916" cy="124189"/>
                </a:xfrm>
                <a:custGeom>
                  <a:avLst/>
                  <a:gdLst/>
                  <a:ahLst/>
                  <a:cxnLst/>
                  <a:rect l="l" t="t" r="r" b="b"/>
                  <a:pathLst>
                    <a:path w="20907" h="3254" extrusionOk="0">
                      <a:moveTo>
                        <a:pt x="0" y="1"/>
                      </a:moveTo>
                      <a:lnTo>
                        <a:pt x="0" y="3254"/>
                      </a:lnTo>
                      <a:lnTo>
                        <a:pt x="20906" y="3254"/>
                      </a:lnTo>
                      <a:lnTo>
                        <a:pt x="20906"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55" name="Google Shape;483;p28">
                  <a:extLst>
                    <a:ext uri="{FF2B5EF4-FFF2-40B4-BE49-F238E27FC236}">
                      <a16:creationId xmlns:a16="http://schemas.microsoft.com/office/drawing/2014/main" id="{EECA4C81-1EF3-859D-26B2-E2DECE3031EB}"/>
                    </a:ext>
                  </a:extLst>
                </p:cNvPr>
                <p:cNvSpPr/>
                <p:nvPr/>
              </p:nvSpPr>
              <p:spPr>
                <a:xfrm>
                  <a:off x="573723" y="1784162"/>
                  <a:ext cx="797916" cy="124151"/>
                </a:xfrm>
                <a:custGeom>
                  <a:avLst/>
                  <a:gdLst/>
                  <a:ahLst/>
                  <a:cxnLst/>
                  <a:rect l="l" t="t" r="r" b="b"/>
                  <a:pathLst>
                    <a:path w="20907" h="3253" extrusionOk="0">
                      <a:moveTo>
                        <a:pt x="0" y="0"/>
                      </a:moveTo>
                      <a:lnTo>
                        <a:pt x="0" y="3253"/>
                      </a:lnTo>
                      <a:lnTo>
                        <a:pt x="20906" y="3253"/>
                      </a:lnTo>
                      <a:lnTo>
                        <a:pt x="20906" y="0"/>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56" name="Google Shape;484;p28">
                  <a:extLst>
                    <a:ext uri="{FF2B5EF4-FFF2-40B4-BE49-F238E27FC236}">
                      <a16:creationId xmlns:a16="http://schemas.microsoft.com/office/drawing/2014/main" id="{2B0FE677-D424-29D4-03CD-9624F399EE42}"/>
                    </a:ext>
                  </a:extLst>
                </p:cNvPr>
                <p:cNvSpPr/>
                <p:nvPr/>
              </p:nvSpPr>
              <p:spPr>
                <a:xfrm>
                  <a:off x="573723" y="2180040"/>
                  <a:ext cx="797916" cy="124189"/>
                </a:xfrm>
                <a:custGeom>
                  <a:avLst/>
                  <a:gdLst/>
                  <a:ahLst/>
                  <a:cxnLst/>
                  <a:rect l="l" t="t" r="r" b="b"/>
                  <a:pathLst>
                    <a:path w="20907" h="3254" extrusionOk="0">
                      <a:moveTo>
                        <a:pt x="0" y="1"/>
                      </a:moveTo>
                      <a:lnTo>
                        <a:pt x="0" y="3254"/>
                      </a:lnTo>
                      <a:lnTo>
                        <a:pt x="20906" y="3254"/>
                      </a:lnTo>
                      <a:lnTo>
                        <a:pt x="20906"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57" name="Google Shape;485;p28">
                  <a:extLst>
                    <a:ext uri="{FF2B5EF4-FFF2-40B4-BE49-F238E27FC236}">
                      <a16:creationId xmlns:a16="http://schemas.microsoft.com/office/drawing/2014/main" id="{35CAC9FE-B20E-8500-F01B-C32588B0DE51}"/>
                    </a:ext>
                  </a:extLst>
                </p:cNvPr>
                <p:cNvSpPr/>
                <p:nvPr/>
              </p:nvSpPr>
              <p:spPr>
                <a:xfrm>
                  <a:off x="573723" y="2566263"/>
                  <a:ext cx="797916" cy="124189"/>
                </a:xfrm>
                <a:custGeom>
                  <a:avLst/>
                  <a:gdLst/>
                  <a:ahLst/>
                  <a:cxnLst/>
                  <a:rect l="l" t="t" r="r" b="b"/>
                  <a:pathLst>
                    <a:path w="20907" h="3254" extrusionOk="0">
                      <a:moveTo>
                        <a:pt x="0" y="0"/>
                      </a:moveTo>
                      <a:lnTo>
                        <a:pt x="0" y="3253"/>
                      </a:lnTo>
                      <a:lnTo>
                        <a:pt x="20906" y="3253"/>
                      </a:lnTo>
                      <a:lnTo>
                        <a:pt x="20906" y="0"/>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58" name="Google Shape;486;p28">
                  <a:extLst>
                    <a:ext uri="{FF2B5EF4-FFF2-40B4-BE49-F238E27FC236}">
                      <a16:creationId xmlns:a16="http://schemas.microsoft.com/office/drawing/2014/main" id="{8956440F-5A8A-3D30-6C33-D9E49761EC8B}"/>
                    </a:ext>
                  </a:extLst>
                </p:cNvPr>
                <p:cNvSpPr/>
                <p:nvPr/>
              </p:nvSpPr>
              <p:spPr>
                <a:xfrm>
                  <a:off x="573723" y="3356644"/>
                  <a:ext cx="797916" cy="106175"/>
                </a:xfrm>
                <a:custGeom>
                  <a:avLst/>
                  <a:gdLst/>
                  <a:ahLst/>
                  <a:cxnLst/>
                  <a:rect l="l" t="t" r="r" b="b"/>
                  <a:pathLst>
                    <a:path w="20907" h="2782" extrusionOk="0">
                      <a:moveTo>
                        <a:pt x="0" y="0"/>
                      </a:moveTo>
                      <a:lnTo>
                        <a:pt x="0" y="2782"/>
                      </a:lnTo>
                      <a:lnTo>
                        <a:pt x="20906" y="2782"/>
                      </a:lnTo>
                      <a:lnTo>
                        <a:pt x="20906" y="0"/>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59" name="Google Shape;487;p28">
                  <a:extLst>
                    <a:ext uri="{FF2B5EF4-FFF2-40B4-BE49-F238E27FC236}">
                      <a16:creationId xmlns:a16="http://schemas.microsoft.com/office/drawing/2014/main" id="{556FA569-058C-CBAE-32BE-59DED42B9AB4}"/>
                    </a:ext>
                  </a:extLst>
                </p:cNvPr>
                <p:cNvSpPr/>
                <p:nvPr/>
              </p:nvSpPr>
              <p:spPr>
                <a:xfrm>
                  <a:off x="573723" y="2952447"/>
                  <a:ext cx="797916" cy="124189"/>
                </a:xfrm>
                <a:custGeom>
                  <a:avLst/>
                  <a:gdLst/>
                  <a:ahLst/>
                  <a:cxnLst/>
                  <a:rect l="l" t="t" r="r" b="b"/>
                  <a:pathLst>
                    <a:path w="20907" h="3254" extrusionOk="0">
                      <a:moveTo>
                        <a:pt x="0" y="1"/>
                      </a:moveTo>
                      <a:lnTo>
                        <a:pt x="0" y="3254"/>
                      </a:lnTo>
                      <a:lnTo>
                        <a:pt x="20906" y="3254"/>
                      </a:lnTo>
                      <a:lnTo>
                        <a:pt x="20906"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60" name="Google Shape;488;p28">
                  <a:extLst>
                    <a:ext uri="{FF2B5EF4-FFF2-40B4-BE49-F238E27FC236}">
                      <a16:creationId xmlns:a16="http://schemas.microsoft.com/office/drawing/2014/main" id="{E5E71102-921C-7ACB-16F9-4F5C8102707C}"/>
                    </a:ext>
                  </a:extLst>
                </p:cNvPr>
                <p:cNvSpPr/>
                <p:nvPr/>
              </p:nvSpPr>
              <p:spPr>
                <a:xfrm>
                  <a:off x="794427" y="3387481"/>
                  <a:ext cx="319059" cy="217083"/>
                </a:xfrm>
                <a:custGeom>
                  <a:avLst/>
                  <a:gdLst/>
                  <a:ahLst/>
                  <a:cxnLst/>
                  <a:rect l="l" t="t" r="r" b="b"/>
                  <a:pathLst>
                    <a:path w="8360" h="5688" extrusionOk="0">
                      <a:moveTo>
                        <a:pt x="1" y="0"/>
                      </a:moveTo>
                      <a:lnTo>
                        <a:pt x="1" y="5687"/>
                      </a:lnTo>
                      <a:lnTo>
                        <a:pt x="8360" y="5687"/>
                      </a:lnTo>
                      <a:lnTo>
                        <a:pt x="8360" y="0"/>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61" name="Google Shape;489;p28">
                  <a:extLst>
                    <a:ext uri="{FF2B5EF4-FFF2-40B4-BE49-F238E27FC236}">
                      <a16:creationId xmlns:a16="http://schemas.microsoft.com/office/drawing/2014/main" id="{6D7B4B5E-6B68-966A-17E0-186BA8189635}"/>
                    </a:ext>
                  </a:extLst>
                </p:cNvPr>
                <p:cNvSpPr/>
                <p:nvPr/>
              </p:nvSpPr>
              <p:spPr>
                <a:xfrm>
                  <a:off x="720960" y="1465796"/>
                  <a:ext cx="38" cy="1909548"/>
                </a:xfrm>
                <a:custGeom>
                  <a:avLst/>
                  <a:gdLst/>
                  <a:ahLst/>
                  <a:cxnLst/>
                  <a:rect l="l" t="t" r="r" b="b"/>
                  <a:pathLst>
                    <a:path w="1" h="50034" fill="none" extrusionOk="0">
                      <a:moveTo>
                        <a:pt x="0" y="0"/>
                      </a:moveTo>
                      <a:lnTo>
                        <a:pt x="0" y="50033"/>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62" name="Google Shape;490;p28">
                  <a:extLst>
                    <a:ext uri="{FF2B5EF4-FFF2-40B4-BE49-F238E27FC236}">
                      <a16:creationId xmlns:a16="http://schemas.microsoft.com/office/drawing/2014/main" id="{A41656D0-7108-7D04-6814-0557CC8386F7}"/>
                    </a:ext>
                  </a:extLst>
                </p:cNvPr>
                <p:cNvSpPr/>
                <p:nvPr/>
              </p:nvSpPr>
              <p:spPr>
                <a:xfrm>
                  <a:off x="966204" y="1465796"/>
                  <a:ext cx="38" cy="1909548"/>
                </a:xfrm>
                <a:custGeom>
                  <a:avLst/>
                  <a:gdLst/>
                  <a:ahLst/>
                  <a:cxnLst/>
                  <a:rect l="l" t="t" r="r" b="b"/>
                  <a:pathLst>
                    <a:path w="1" h="50034" fill="none" extrusionOk="0">
                      <a:moveTo>
                        <a:pt x="1" y="0"/>
                      </a:moveTo>
                      <a:lnTo>
                        <a:pt x="1" y="50033"/>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63" name="Google Shape;491;p28">
                  <a:extLst>
                    <a:ext uri="{FF2B5EF4-FFF2-40B4-BE49-F238E27FC236}">
                      <a16:creationId xmlns:a16="http://schemas.microsoft.com/office/drawing/2014/main" id="{5D1D8F99-65DF-B9CC-4979-B25519D1D767}"/>
                    </a:ext>
                  </a:extLst>
                </p:cNvPr>
                <p:cNvSpPr/>
                <p:nvPr/>
              </p:nvSpPr>
              <p:spPr>
                <a:xfrm>
                  <a:off x="1211600" y="1465796"/>
                  <a:ext cx="38" cy="1909548"/>
                </a:xfrm>
                <a:custGeom>
                  <a:avLst/>
                  <a:gdLst/>
                  <a:ahLst/>
                  <a:cxnLst/>
                  <a:rect l="l" t="t" r="r" b="b"/>
                  <a:pathLst>
                    <a:path w="1" h="50034" fill="none" extrusionOk="0">
                      <a:moveTo>
                        <a:pt x="1" y="0"/>
                      </a:moveTo>
                      <a:lnTo>
                        <a:pt x="1" y="50033"/>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68" name="Google Shape;496;p28">
                  <a:extLst>
                    <a:ext uri="{FF2B5EF4-FFF2-40B4-BE49-F238E27FC236}">
                      <a16:creationId xmlns:a16="http://schemas.microsoft.com/office/drawing/2014/main" id="{F92A6620-FD7A-66CE-6C8D-2D5AFCBF5A29}"/>
                    </a:ext>
                  </a:extLst>
                </p:cNvPr>
                <p:cNvSpPr/>
                <p:nvPr/>
              </p:nvSpPr>
              <p:spPr>
                <a:xfrm>
                  <a:off x="536971" y="1372637"/>
                  <a:ext cx="870887" cy="105412"/>
                </a:xfrm>
                <a:custGeom>
                  <a:avLst/>
                  <a:gdLst/>
                  <a:ahLst/>
                  <a:cxnLst/>
                  <a:rect l="l" t="t" r="r" b="b"/>
                  <a:pathLst>
                    <a:path w="22819" h="2762" extrusionOk="0">
                      <a:moveTo>
                        <a:pt x="1" y="0"/>
                      </a:moveTo>
                      <a:lnTo>
                        <a:pt x="1" y="2761"/>
                      </a:lnTo>
                      <a:lnTo>
                        <a:pt x="22818" y="2761"/>
                      </a:lnTo>
                      <a:lnTo>
                        <a:pt x="22818" y="0"/>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0" name="Google Shape;498;p28">
                  <a:extLst>
                    <a:ext uri="{FF2B5EF4-FFF2-40B4-BE49-F238E27FC236}">
                      <a16:creationId xmlns:a16="http://schemas.microsoft.com/office/drawing/2014/main" id="{A96A83D8-CB5D-2E28-DB65-1C94D958F506}"/>
                    </a:ext>
                  </a:extLst>
                </p:cNvPr>
                <p:cNvSpPr/>
                <p:nvPr/>
              </p:nvSpPr>
              <p:spPr>
                <a:xfrm>
                  <a:off x="536971" y="1765118"/>
                  <a:ext cx="870887" cy="105412"/>
                </a:xfrm>
                <a:custGeom>
                  <a:avLst/>
                  <a:gdLst/>
                  <a:ahLst/>
                  <a:cxnLst/>
                  <a:rect l="l" t="t" r="r" b="b"/>
                  <a:pathLst>
                    <a:path w="22819" h="2762" extrusionOk="0">
                      <a:moveTo>
                        <a:pt x="1" y="1"/>
                      </a:moveTo>
                      <a:lnTo>
                        <a:pt x="1" y="2762"/>
                      </a:lnTo>
                      <a:lnTo>
                        <a:pt x="22818" y="2762"/>
                      </a:lnTo>
                      <a:lnTo>
                        <a:pt x="22818"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2" name="Google Shape;500;p28">
                  <a:extLst>
                    <a:ext uri="{FF2B5EF4-FFF2-40B4-BE49-F238E27FC236}">
                      <a16:creationId xmlns:a16="http://schemas.microsoft.com/office/drawing/2014/main" id="{98EAAE54-E221-BDD9-77EA-F661F5E6BD5E}"/>
                    </a:ext>
                  </a:extLst>
                </p:cNvPr>
                <p:cNvSpPr/>
                <p:nvPr/>
              </p:nvSpPr>
              <p:spPr>
                <a:xfrm>
                  <a:off x="536971" y="2157638"/>
                  <a:ext cx="870887" cy="105526"/>
                </a:xfrm>
                <a:custGeom>
                  <a:avLst/>
                  <a:gdLst/>
                  <a:ahLst/>
                  <a:cxnLst/>
                  <a:rect l="l" t="t" r="r" b="b"/>
                  <a:pathLst>
                    <a:path w="22819" h="2765" extrusionOk="0">
                      <a:moveTo>
                        <a:pt x="1" y="0"/>
                      </a:moveTo>
                      <a:lnTo>
                        <a:pt x="1" y="2765"/>
                      </a:lnTo>
                      <a:lnTo>
                        <a:pt x="22818" y="2765"/>
                      </a:lnTo>
                      <a:lnTo>
                        <a:pt x="22818" y="0"/>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4" name="Google Shape;502;p28">
                  <a:extLst>
                    <a:ext uri="{FF2B5EF4-FFF2-40B4-BE49-F238E27FC236}">
                      <a16:creationId xmlns:a16="http://schemas.microsoft.com/office/drawing/2014/main" id="{B79AFC1C-21EB-1472-AAAE-38CF29164327}"/>
                    </a:ext>
                  </a:extLst>
                </p:cNvPr>
                <p:cNvSpPr/>
                <p:nvPr/>
              </p:nvSpPr>
              <p:spPr>
                <a:xfrm>
                  <a:off x="536971" y="2550119"/>
                  <a:ext cx="870887" cy="105526"/>
                </a:xfrm>
                <a:custGeom>
                  <a:avLst/>
                  <a:gdLst/>
                  <a:ahLst/>
                  <a:cxnLst/>
                  <a:rect l="l" t="t" r="r" b="b"/>
                  <a:pathLst>
                    <a:path w="22819" h="2765" extrusionOk="0">
                      <a:moveTo>
                        <a:pt x="1" y="0"/>
                      </a:moveTo>
                      <a:lnTo>
                        <a:pt x="1" y="2765"/>
                      </a:lnTo>
                      <a:lnTo>
                        <a:pt x="22818" y="2765"/>
                      </a:lnTo>
                      <a:lnTo>
                        <a:pt x="22818" y="0"/>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6" name="Google Shape;504;p28">
                  <a:extLst>
                    <a:ext uri="{FF2B5EF4-FFF2-40B4-BE49-F238E27FC236}">
                      <a16:creationId xmlns:a16="http://schemas.microsoft.com/office/drawing/2014/main" id="{C9FC6C61-DB64-4407-8356-5C4DE387AF97}"/>
                    </a:ext>
                  </a:extLst>
                </p:cNvPr>
                <p:cNvSpPr/>
                <p:nvPr/>
              </p:nvSpPr>
              <p:spPr>
                <a:xfrm>
                  <a:off x="536971" y="2942600"/>
                  <a:ext cx="870887" cy="105564"/>
                </a:xfrm>
                <a:custGeom>
                  <a:avLst/>
                  <a:gdLst/>
                  <a:ahLst/>
                  <a:cxnLst/>
                  <a:rect l="l" t="t" r="r" b="b"/>
                  <a:pathLst>
                    <a:path w="22819" h="2766" extrusionOk="0">
                      <a:moveTo>
                        <a:pt x="1" y="1"/>
                      </a:moveTo>
                      <a:lnTo>
                        <a:pt x="1" y="2765"/>
                      </a:lnTo>
                      <a:lnTo>
                        <a:pt x="22818" y="2765"/>
                      </a:lnTo>
                      <a:lnTo>
                        <a:pt x="22818"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7" name="Google Shape;505;p28">
                  <a:extLst>
                    <a:ext uri="{FF2B5EF4-FFF2-40B4-BE49-F238E27FC236}">
                      <a16:creationId xmlns:a16="http://schemas.microsoft.com/office/drawing/2014/main" id="{4FB179DE-24BE-41A4-8C36-B46C5D0C016E}"/>
                    </a:ext>
                  </a:extLst>
                </p:cNvPr>
                <p:cNvSpPr/>
                <p:nvPr/>
              </p:nvSpPr>
              <p:spPr>
                <a:xfrm>
                  <a:off x="532687" y="3335234"/>
                  <a:ext cx="875175" cy="105412"/>
                </a:xfrm>
                <a:custGeom>
                  <a:avLst/>
                  <a:gdLst/>
                  <a:ahLst/>
                  <a:cxnLst/>
                  <a:rect l="l" t="t" r="r" b="b"/>
                  <a:pathLst>
                    <a:path w="31353" h="2762" extrusionOk="0">
                      <a:moveTo>
                        <a:pt x="0" y="1"/>
                      </a:moveTo>
                      <a:lnTo>
                        <a:pt x="0" y="2762"/>
                      </a:lnTo>
                      <a:lnTo>
                        <a:pt x="31352" y="2762"/>
                      </a:lnTo>
                      <a:lnTo>
                        <a:pt x="31352"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78" name="Google Shape;506;p28">
                  <a:extLst>
                    <a:ext uri="{FF2B5EF4-FFF2-40B4-BE49-F238E27FC236}">
                      <a16:creationId xmlns:a16="http://schemas.microsoft.com/office/drawing/2014/main" id="{14C19335-19A0-9A48-6FB6-962418C30EFF}"/>
                    </a:ext>
                  </a:extLst>
                </p:cNvPr>
                <p:cNvSpPr/>
                <p:nvPr/>
              </p:nvSpPr>
              <p:spPr>
                <a:xfrm>
                  <a:off x="536971" y="3335234"/>
                  <a:ext cx="870887" cy="105412"/>
                </a:xfrm>
                <a:custGeom>
                  <a:avLst/>
                  <a:gdLst/>
                  <a:ahLst/>
                  <a:cxnLst/>
                  <a:rect l="l" t="t" r="r" b="b"/>
                  <a:pathLst>
                    <a:path w="22819" h="2762" extrusionOk="0">
                      <a:moveTo>
                        <a:pt x="1" y="1"/>
                      </a:moveTo>
                      <a:lnTo>
                        <a:pt x="1" y="2762"/>
                      </a:lnTo>
                      <a:lnTo>
                        <a:pt x="22818" y="2762"/>
                      </a:lnTo>
                      <a:lnTo>
                        <a:pt x="22818" y="1"/>
                      </a:lnTo>
                      <a:close/>
                    </a:path>
                  </a:pathLst>
                </a:custGeom>
                <a:solidFill>
                  <a:srgbClr val="FFFF66"/>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79" name="Google Shape;507;p28">
                  <a:extLst>
                    <a:ext uri="{FF2B5EF4-FFF2-40B4-BE49-F238E27FC236}">
                      <a16:creationId xmlns:a16="http://schemas.microsoft.com/office/drawing/2014/main" id="{D82C600F-9B13-CDC5-59D6-07CC09880F93}"/>
                    </a:ext>
                  </a:extLst>
                </p:cNvPr>
                <p:cNvSpPr/>
                <p:nvPr/>
              </p:nvSpPr>
              <p:spPr>
                <a:xfrm>
                  <a:off x="574639" y="1633910"/>
                  <a:ext cx="790168" cy="38"/>
                </a:xfrm>
                <a:custGeom>
                  <a:avLst/>
                  <a:gdLst/>
                  <a:ahLst/>
                  <a:cxnLst/>
                  <a:rect l="l" t="t" r="r" b="b"/>
                  <a:pathLst>
                    <a:path w="20704" h="1" fill="none" extrusionOk="0">
                      <a:moveTo>
                        <a:pt x="0" y="0"/>
                      </a:moveTo>
                      <a:lnTo>
                        <a:pt x="20703" y="0"/>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0" name="Google Shape;508;p28">
                  <a:extLst>
                    <a:ext uri="{FF2B5EF4-FFF2-40B4-BE49-F238E27FC236}">
                      <a16:creationId xmlns:a16="http://schemas.microsoft.com/office/drawing/2014/main" id="{30456B42-281A-1AF2-C910-FC7EF71F1B78}"/>
                    </a:ext>
                  </a:extLst>
                </p:cNvPr>
                <p:cNvSpPr/>
                <p:nvPr/>
              </p:nvSpPr>
              <p:spPr>
                <a:xfrm>
                  <a:off x="574639" y="2008950"/>
                  <a:ext cx="790168" cy="38"/>
                </a:xfrm>
                <a:custGeom>
                  <a:avLst/>
                  <a:gdLst/>
                  <a:ahLst/>
                  <a:cxnLst/>
                  <a:rect l="l" t="t" r="r" b="b"/>
                  <a:pathLst>
                    <a:path w="20704" h="1" fill="none" extrusionOk="0">
                      <a:moveTo>
                        <a:pt x="0" y="0"/>
                      </a:moveTo>
                      <a:lnTo>
                        <a:pt x="20703" y="0"/>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1" name="Google Shape;509;p28">
                  <a:extLst>
                    <a:ext uri="{FF2B5EF4-FFF2-40B4-BE49-F238E27FC236}">
                      <a16:creationId xmlns:a16="http://schemas.microsoft.com/office/drawing/2014/main" id="{7C400D27-3CDF-1D4E-97CC-74CFB5907057}"/>
                    </a:ext>
                  </a:extLst>
                </p:cNvPr>
                <p:cNvSpPr/>
                <p:nvPr/>
              </p:nvSpPr>
              <p:spPr>
                <a:xfrm>
                  <a:off x="574639" y="2398416"/>
                  <a:ext cx="790168" cy="38"/>
                </a:xfrm>
                <a:custGeom>
                  <a:avLst/>
                  <a:gdLst/>
                  <a:ahLst/>
                  <a:cxnLst/>
                  <a:rect l="l" t="t" r="r" b="b"/>
                  <a:pathLst>
                    <a:path w="20704" h="1" fill="none" extrusionOk="0">
                      <a:moveTo>
                        <a:pt x="0" y="1"/>
                      </a:moveTo>
                      <a:lnTo>
                        <a:pt x="20703" y="1"/>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2" name="Google Shape;510;p28">
                  <a:extLst>
                    <a:ext uri="{FF2B5EF4-FFF2-40B4-BE49-F238E27FC236}">
                      <a16:creationId xmlns:a16="http://schemas.microsoft.com/office/drawing/2014/main" id="{8810C844-7B42-75DE-6EE5-E1ECCD96A821}"/>
                    </a:ext>
                  </a:extLst>
                </p:cNvPr>
                <p:cNvSpPr/>
                <p:nvPr/>
              </p:nvSpPr>
              <p:spPr>
                <a:xfrm>
                  <a:off x="574639" y="2802461"/>
                  <a:ext cx="790168" cy="38"/>
                </a:xfrm>
                <a:custGeom>
                  <a:avLst/>
                  <a:gdLst/>
                  <a:ahLst/>
                  <a:cxnLst/>
                  <a:rect l="l" t="t" r="r" b="b"/>
                  <a:pathLst>
                    <a:path w="20704" h="1" fill="none" extrusionOk="0">
                      <a:moveTo>
                        <a:pt x="0" y="1"/>
                      </a:moveTo>
                      <a:lnTo>
                        <a:pt x="20703" y="1"/>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83" name="Google Shape;511;p28">
                  <a:extLst>
                    <a:ext uri="{FF2B5EF4-FFF2-40B4-BE49-F238E27FC236}">
                      <a16:creationId xmlns:a16="http://schemas.microsoft.com/office/drawing/2014/main" id="{CA7F069D-E94C-D853-1B0C-A28C5E6E6759}"/>
                    </a:ext>
                  </a:extLst>
                </p:cNvPr>
                <p:cNvSpPr/>
                <p:nvPr/>
              </p:nvSpPr>
              <p:spPr>
                <a:xfrm>
                  <a:off x="574639" y="3177501"/>
                  <a:ext cx="790168" cy="38"/>
                </a:xfrm>
                <a:custGeom>
                  <a:avLst/>
                  <a:gdLst/>
                  <a:ahLst/>
                  <a:cxnLst/>
                  <a:rect l="l" t="t" r="r" b="b"/>
                  <a:pathLst>
                    <a:path w="20704" h="1" fill="none" extrusionOk="0">
                      <a:moveTo>
                        <a:pt x="0" y="1"/>
                      </a:moveTo>
                      <a:lnTo>
                        <a:pt x="20703" y="1"/>
                      </a:lnTo>
                    </a:path>
                  </a:pathLst>
                </a:custGeom>
                <a:no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2" name="Google Shape;512;p28">
                <a:extLst>
                  <a:ext uri="{FF2B5EF4-FFF2-40B4-BE49-F238E27FC236}">
                    <a16:creationId xmlns:a16="http://schemas.microsoft.com/office/drawing/2014/main" id="{58A426AA-B5FA-6526-719B-D01E59AAAD38}"/>
                  </a:ext>
                </a:extLst>
              </p:cNvPr>
              <p:cNvGrpSpPr/>
              <p:nvPr/>
            </p:nvGrpSpPr>
            <p:grpSpPr>
              <a:xfrm>
                <a:off x="140923" y="4293474"/>
                <a:ext cx="428746" cy="567857"/>
                <a:chOff x="2423890" y="3042362"/>
                <a:chExt cx="428746" cy="567857"/>
              </a:xfrm>
            </p:grpSpPr>
            <p:sp>
              <p:nvSpPr>
                <p:cNvPr id="141" name="Google Shape;513;p28">
                  <a:extLst>
                    <a:ext uri="{FF2B5EF4-FFF2-40B4-BE49-F238E27FC236}">
                      <a16:creationId xmlns:a16="http://schemas.microsoft.com/office/drawing/2014/main" id="{CA770423-AD0F-2B32-5647-F297DE36A3E2}"/>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42" name="Google Shape;514;p28">
                  <a:extLst>
                    <a:ext uri="{FF2B5EF4-FFF2-40B4-BE49-F238E27FC236}">
                      <a16:creationId xmlns:a16="http://schemas.microsoft.com/office/drawing/2014/main" id="{C5DD7A35-727D-5215-383C-B14CFA958CD8}"/>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43" name="Google Shape;515;p28">
                  <a:extLst>
                    <a:ext uri="{FF2B5EF4-FFF2-40B4-BE49-F238E27FC236}">
                      <a16:creationId xmlns:a16="http://schemas.microsoft.com/office/drawing/2014/main" id="{BF3C37D5-80DD-789D-F987-742CC260A83C}"/>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44" name="Google Shape;516;p28">
                  <a:extLst>
                    <a:ext uri="{FF2B5EF4-FFF2-40B4-BE49-F238E27FC236}">
                      <a16:creationId xmlns:a16="http://schemas.microsoft.com/office/drawing/2014/main" id="{0391F23B-CA9E-FED7-B4B7-A15D0FE514AD}"/>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45" name="Google Shape;517;p28">
                  <a:extLst>
                    <a:ext uri="{FF2B5EF4-FFF2-40B4-BE49-F238E27FC236}">
                      <a16:creationId xmlns:a16="http://schemas.microsoft.com/office/drawing/2014/main" id="{B6DA86A4-2BD5-384D-5CD4-FCE61CB5B1F2}"/>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46" name="Google Shape;518;p28">
                  <a:extLst>
                    <a:ext uri="{FF2B5EF4-FFF2-40B4-BE49-F238E27FC236}">
                      <a16:creationId xmlns:a16="http://schemas.microsoft.com/office/drawing/2014/main" id="{2E79373E-54ED-1445-7D18-EADE84614F6D}"/>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3" name="Google Shape;519;p28">
                <a:extLst>
                  <a:ext uri="{FF2B5EF4-FFF2-40B4-BE49-F238E27FC236}">
                    <a16:creationId xmlns:a16="http://schemas.microsoft.com/office/drawing/2014/main" id="{29DF408D-CA5B-4CFC-E350-9A8895A22886}"/>
                  </a:ext>
                </a:extLst>
              </p:cNvPr>
              <p:cNvGrpSpPr/>
              <p:nvPr/>
            </p:nvGrpSpPr>
            <p:grpSpPr>
              <a:xfrm>
                <a:off x="950852" y="4179158"/>
                <a:ext cx="514923" cy="681996"/>
                <a:chOff x="2423890" y="3042362"/>
                <a:chExt cx="428746" cy="567857"/>
              </a:xfrm>
            </p:grpSpPr>
            <p:sp>
              <p:nvSpPr>
                <p:cNvPr id="135" name="Google Shape;520;p28">
                  <a:extLst>
                    <a:ext uri="{FF2B5EF4-FFF2-40B4-BE49-F238E27FC236}">
                      <a16:creationId xmlns:a16="http://schemas.microsoft.com/office/drawing/2014/main" id="{B7617244-0C6B-013A-54CC-E7225BC95B64}"/>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36" name="Google Shape;521;p28">
                  <a:extLst>
                    <a:ext uri="{FF2B5EF4-FFF2-40B4-BE49-F238E27FC236}">
                      <a16:creationId xmlns:a16="http://schemas.microsoft.com/office/drawing/2014/main" id="{4B09E132-B0C2-0531-FFA0-7389499D54D7}"/>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7" name="Google Shape;522;p28">
                  <a:extLst>
                    <a:ext uri="{FF2B5EF4-FFF2-40B4-BE49-F238E27FC236}">
                      <a16:creationId xmlns:a16="http://schemas.microsoft.com/office/drawing/2014/main" id="{8E93F21E-5711-BAFA-BF23-E89A42025066}"/>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8" name="Google Shape;523;p28">
                  <a:extLst>
                    <a:ext uri="{FF2B5EF4-FFF2-40B4-BE49-F238E27FC236}">
                      <a16:creationId xmlns:a16="http://schemas.microsoft.com/office/drawing/2014/main" id="{394EED5A-1141-F3E4-0051-781C7E74B9EA}"/>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9" name="Google Shape;524;p28">
                  <a:extLst>
                    <a:ext uri="{FF2B5EF4-FFF2-40B4-BE49-F238E27FC236}">
                      <a16:creationId xmlns:a16="http://schemas.microsoft.com/office/drawing/2014/main" id="{8459FCA5-7FFA-A80B-8319-774132839F29}"/>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40" name="Google Shape;525;p28">
                  <a:extLst>
                    <a:ext uri="{FF2B5EF4-FFF2-40B4-BE49-F238E27FC236}">
                      <a16:creationId xmlns:a16="http://schemas.microsoft.com/office/drawing/2014/main" id="{F5215E1C-799D-14F0-438B-5DF7CF83758B}"/>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4" name="Google Shape;526;p28">
                <a:extLst>
                  <a:ext uri="{FF2B5EF4-FFF2-40B4-BE49-F238E27FC236}">
                    <a16:creationId xmlns:a16="http://schemas.microsoft.com/office/drawing/2014/main" id="{15412018-9FF1-03DE-1CD1-3003E0AA83EE}"/>
                  </a:ext>
                </a:extLst>
              </p:cNvPr>
              <p:cNvGrpSpPr/>
              <p:nvPr/>
            </p:nvGrpSpPr>
            <p:grpSpPr>
              <a:xfrm>
                <a:off x="1846960" y="4293474"/>
                <a:ext cx="428746" cy="567857"/>
                <a:chOff x="2423890" y="3042362"/>
                <a:chExt cx="428746" cy="567857"/>
              </a:xfrm>
            </p:grpSpPr>
            <p:sp>
              <p:nvSpPr>
                <p:cNvPr id="129" name="Google Shape;527;p28">
                  <a:extLst>
                    <a:ext uri="{FF2B5EF4-FFF2-40B4-BE49-F238E27FC236}">
                      <a16:creationId xmlns:a16="http://schemas.microsoft.com/office/drawing/2014/main" id="{A27C2650-F866-5273-1FCB-887B6D62C267}"/>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30" name="Google Shape;528;p28">
                  <a:extLst>
                    <a:ext uri="{FF2B5EF4-FFF2-40B4-BE49-F238E27FC236}">
                      <a16:creationId xmlns:a16="http://schemas.microsoft.com/office/drawing/2014/main" id="{B0480BA3-6ACE-0E6A-7ECC-F413DC14DB62}"/>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1" name="Google Shape;529;p28">
                  <a:extLst>
                    <a:ext uri="{FF2B5EF4-FFF2-40B4-BE49-F238E27FC236}">
                      <a16:creationId xmlns:a16="http://schemas.microsoft.com/office/drawing/2014/main" id="{F528A1F0-3278-C441-7A09-EC4286E7550C}"/>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2" name="Google Shape;530;p28">
                  <a:extLst>
                    <a:ext uri="{FF2B5EF4-FFF2-40B4-BE49-F238E27FC236}">
                      <a16:creationId xmlns:a16="http://schemas.microsoft.com/office/drawing/2014/main" id="{7E6803F5-A0D4-D729-12F4-5F5D2054BFDE}"/>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3" name="Google Shape;531;p28">
                  <a:extLst>
                    <a:ext uri="{FF2B5EF4-FFF2-40B4-BE49-F238E27FC236}">
                      <a16:creationId xmlns:a16="http://schemas.microsoft.com/office/drawing/2014/main" id="{77353090-6C83-FCCA-1423-F9F619341829}"/>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4" name="Google Shape;532;p28">
                  <a:extLst>
                    <a:ext uri="{FF2B5EF4-FFF2-40B4-BE49-F238E27FC236}">
                      <a16:creationId xmlns:a16="http://schemas.microsoft.com/office/drawing/2014/main" id="{0D764DD2-B162-C499-1A52-67D51BC00F98}"/>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5" name="Google Shape;533;p28">
                <a:extLst>
                  <a:ext uri="{FF2B5EF4-FFF2-40B4-BE49-F238E27FC236}">
                    <a16:creationId xmlns:a16="http://schemas.microsoft.com/office/drawing/2014/main" id="{D9ADF1DE-FBE0-6578-9DF7-9F324512A6F9}"/>
                  </a:ext>
                </a:extLst>
              </p:cNvPr>
              <p:cNvGrpSpPr/>
              <p:nvPr/>
            </p:nvGrpSpPr>
            <p:grpSpPr>
              <a:xfrm>
                <a:off x="684428" y="4179214"/>
                <a:ext cx="151651" cy="681982"/>
                <a:chOff x="3376692" y="3077129"/>
                <a:chExt cx="116556" cy="524158"/>
              </a:xfrm>
            </p:grpSpPr>
            <p:sp>
              <p:nvSpPr>
                <p:cNvPr id="126" name="Google Shape;534;p28">
                  <a:extLst>
                    <a:ext uri="{FF2B5EF4-FFF2-40B4-BE49-F238E27FC236}">
                      <a16:creationId xmlns:a16="http://schemas.microsoft.com/office/drawing/2014/main" id="{B037A648-BA68-A91C-04D9-C25AFB23B117}"/>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7" name="Google Shape;535;p28">
                  <a:extLst>
                    <a:ext uri="{FF2B5EF4-FFF2-40B4-BE49-F238E27FC236}">
                      <a16:creationId xmlns:a16="http://schemas.microsoft.com/office/drawing/2014/main" id="{EBEE2BC9-AC01-39BD-0117-087F91E52462}"/>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8" name="Google Shape;536;p28">
                  <a:extLst>
                    <a:ext uri="{FF2B5EF4-FFF2-40B4-BE49-F238E27FC236}">
                      <a16:creationId xmlns:a16="http://schemas.microsoft.com/office/drawing/2014/main" id="{06E256C5-3DC3-089B-48E4-D90AE9583C0F}"/>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6" name="Google Shape;537;p28">
                <a:extLst>
                  <a:ext uri="{FF2B5EF4-FFF2-40B4-BE49-F238E27FC236}">
                    <a16:creationId xmlns:a16="http://schemas.microsoft.com/office/drawing/2014/main" id="{751B4A58-41BB-37C8-8E8A-ABEB761BA30C}"/>
                  </a:ext>
                </a:extLst>
              </p:cNvPr>
              <p:cNvGrpSpPr/>
              <p:nvPr/>
            </p:nvGrpSpPr>
            <p:grpSpPr>
              <a:xfrm>
                <a:off x="1580541" y="4179214"/>
                <a:ext cx="151651" cy="681982"/>
                <a:chOff x="3376692" y="3077129"/>
                <a:chExt cx="116556" cy="524158"/>
              </a:xfrm>
            </p:grpSpPr>
            <p:sp>
              <p:nvSpPr>
                <p:cNvPr id="123" name="Google Shape;538;p28">
                  <a:extLst>
                    <a:ext uri="{FF2B5EF4-FFF2-40B4-BE49-F238E27FC236}">
                      <a16:creationId xmlns:a16="http://schemas.microsoft.com/office/drawing/2014/main" id="{2A11980B-C3AF-D02C-B6DD-D082AFEAA229}"/>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4" name="Google Shape;539;p28">
                  <a:extLst>
                    <a:ext uri="{FF2B5EF4-FFF2-40B4-BE49-F238E27FC236}">
                      <a16:creationId xmlns:a16="http://schemas.microsoft.com/office/drawing/2014/main" id="{C511517E-E484-5479-3C28-C97409C8AD6A}"/>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5" name="Google Shape;540;p28">
                  <a:extLst>
                    <a:ext uri="{FF2B5EF4-FFF2-40B4-BE49-F238E27FC236}">
                      <a16:creationId xmlns:a16="http://schemas.microsoft.com/office/drawing/2014/main" id="{F6CA09BC-53D7-88FB-2E44-90E3DD232C2D}"/>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117" name="Google Shape;541;p28">
                <a:extLst>
                  <a:ext uri="{FF2B5EF4-FFF2-40B4-BE49-F238E27FC236}">
                    <a16:creationId xmlns:a16="http://schemas.microsoft.com/office/drawing/2014/main" id="{31929B0B-8CAD-EC63-D727-3315C6C089DF}"/>
                  </a:ext>
                </a:extLst>
              </p:cNvPr>
              <p:cNvGrpSpPr/>
              <p:nvPr/>
            </p:nvGrpSpPr>
            <p:grpSpPr>
              <a:xfrm>
                <a:off x="2390441" y="4179214"/>
                <a:ext cx="151651" cy="681982"/>
                <a:chOff x="3376692" y="3077129"/>
                <a:chExt cx="116556" cy="524158"/>
              </a:xfrm>
            </p:grpSpPr>
            <p:sp>
              <p:nvSpPr>
                <p:cNvPr id="120" name="Google Shape;542;p28">
                  <a:extLst>
                    <a:ext uri="{FF2B5EF4-FFF2-40B4-BE49-F238E27FC236}">
                      <a16:creationId xmlns:a16="http://schemas.microsoft.com/office/drawing/2014/main" id="{6E3A05D0-017C-16B2-2908-03704F6D0957}"/>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1" name="Google Shape;543;p28">
                  <a:extLst>
                    <a:ext uri="{FF2B5EF4-FFF2-40B4-BE49-F238E27FC236}">
                      <a16:creationId xmlns:a16="http://schemas.microsoft.com/office/drawing/2014/main" id="{4BBBADF2-77E3-B14B-0F0B-73EA7AB8A7AA}"/>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22" name="Google Shape;544;p28">
                  <a:extLst>
                    <a:ext uri="{FF2B5EF4-FFF2-40B4-BE49-F238E27FC236}">
                      <a16:creationId xmlns:a16="http://schemas.microsoft.com/office/drawing/2014/main" id="{8FD6AC7B-D349-1D7D-822D-069F0D40C7B1}"/>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sp>
            <p:nvSpPr>
              <p:cNvPr id="118" name="Google Shape;545;p28">
                <a:extLst>
                  <a:ext uri="{FF2B5EF4-FFF2-40B4-BE49-F238E27FC236}">
                    <a16:creationId xmlns:a16="http://schemas.microsoft.com/office/drawing/2014/main" id="{EAAEE669-9823-E6BE-735A-561E590B1E74}"/>
                  </a:ext>
                </a:extLst>
              </p:cNvPr>
              <p:cNvSpPr/>
              <p:nvPr/>
            </p:nvSpPr>
            <p:spPr>
              <a:xfrm>
                <a:off x="1565790" y="1379198"/>
                <a:ext cx="811071" cy="256699"/>
              </a:xfrm>
              <a:custGeom>
                <a:avLst/>
                <a:gdLst/>
                <a:ahLst/>
                <a:cxnLst/>
                <a:rect l="l" t="t" r="r" b="b"/>
                <a:pathLst>
                  <a:path w="23310" h="7378" extrusionOk="0">
                    <a:moveTo>
                      <a:pt x="14652" y="0"/>
                    </a:moveTo>
                    <a:cubicBezTo>
                      <a:pt x="11144" y="0"/>
                      <a:pt x="12094" y="2561"/>
                      <a:pt x="11110" y="3190"/>
                    </a:cubicBezTo>
                    <a:cubicBezTo>
                      <a:pt x="10845" y="3358"/>
                      <a:pt x="10631" y="3412"/>
                      <a:pt x="10441" y="3412"/>
                    </a:cubicBezTo>
                    <a:cubicBezTo>
                      <a:pt x="10102" y="3412"/>
                      <a:pt x="9840" y="3240"/>
                      <a:pt x="9501" y="3240"/>
                    </a:cubicBezTo>
                    <a:cubicBezTo>
                      <a:pt x="9311" y="3240"/>
                      <a:pt x="9098" y="3294"/>
                      <a:pt x="8834" y="3462"/>
                    </a:cubicBezTo>
                    <a:cubicBezTo>
                      <a:pt x="7830" y="4098"/>
                      <a:pt x="8287" y="5373"/>
                      <a:pt x="7465" y="5556"/>
                    </a:cubicBezTo>
                    <a:cubicBezTo>
                      <a:pt x="7395" y="5571"/>
                      <a:pt x="7323" y="5578"/>
                      <a:pt x="7249" y="5578"/>
                    </a:cubicBezTo>
                    <a:cubicBezTo>
                      <a:pt x="6673" y="5578"/>
                      <a:pt x="5989" y="5159"/>
                      <a:pt x="5305" y="5159"/>
                    </a:cubicBezTo>
                    <a:cubicBezTo>
                      <a:pt x="5053" y="5159"/>
                      <a:pt x="4800" y="5216"/>
                      <a:pt x="4553" y="5373"/>
                    </a:cubicBezTo>
                    <a:cubicBezTo>
                      <a:pt x="3552" y="6009"/>
                      <a:pt x="3552" y="6556"/>
                      <a:pt x="3095" y="6556"/>
                    </a:cubicBezTo>
                    <a:cubicBezTo>
                      <a:pt x="2793" y="6556"/>
                      <a:pt x="2287" y="6394"/>
                      <a:pt x="1821" y="6394"/>
                    </a:cubicBezTo>
                    <a:cubicBezTo>
                      <a:pt x="1588" y="6394"/>
                      <a:pt x="1366" y="6435"/>
                      <a:pt x="1183" y="6556"/>
                    </a:cubicBezTo>
                    <a:cubicBezTo>
                      <a:pt x="637" y="6921"/>
                      <a:pt x="0" y="7378"/>
                      <a:pt x="0" y="7378"/>
                    </a:cubicBezTo>
                    <a:lnTo>
                      <a:pt x="23035" y="7378"/>
                    </a:lnTo>
                    <a:cubicBezTo>
                      <a:pt x="23035" y="7378"/>
                      <a:pt x="23310" y="6556"/>
                      <a:pt x="22306" y="6009"/>
                    </a:cubicBezTo>
                    <a:cubicBezTo>
                      <a:pt x="21305" y="5466"/>
                      <a:pt x="20851" y="5920"/>
                      <a:pt x="20487" y="5466"/>
                    </a:cubicBezTo>
                    <a:cubicBezTo>
                      <a:pt x="20122" y="5009"/>
                      <a:pt x="21487" y="3826"/>
                      <a:pt x="18757" y="2643"/>
                    </a:cubicBezTo>
                    <a:cubicBezTo>
                      <a:pt x="18757" y="2643"/>
                      <a:pt x="18575" y="92"/>
                      <a:pt x="14841" y="2"/>
                    </a:cubicBezTo>
                    <a:cubicBezTo>
                      <a:pt x="14777" y="1"/>
                      <a:pt x="14714" y="0"/>
                      <a:pt x="146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19" name="Google Shape;546;p28">
                <a:extLst>
                  <a:ext uri="{FF2B5EF4-FFF2-40B4-BE49-F238E27FC236}">
                    <a16:creationId xmlns:a16="http://schemas.microsoft.com/office/drawing/2014/main" id="{659FD577-C581-1D4F-EB81-F639025A214D}"/>
                  </a:ext>
                </a:extLst>
              </p:cNvPr>
              <p:cNvSpPr/>
              <p:nvPr/>
            </p:nvSpPr>
            <p:spPr>
              <a:xfrm flipH="1">
                <a:off x="407581" y="1573921"/>
                <a:ext cx="1019987" cy="322755"/>
              </a:xfrm>
              <a:custGeom>
                <a:avLst/>
                <a:gdLst/>
                <a:ahLst/>
                <a:cxnLst/>
                <a:rect l="l" t="t" r="r" b="b"/>
                <a:pathLst>
                  <a:path w="23310" h="7376" extrusionOk="0">
                    <a:moveTo>
                      <a:pt x="14652" y="1"/>
                    </a:moveTo>
                    <a:cubicBezTo>
                      <a:pt x="11140" y="1"/>
                      <a:pt x="12093" y="2562"/>
                      <a:pt x="11106" y="3187"/>
                    </a:cubicBezTo>
                    <a:cubicBezTo>
                      <a:pt x="10841" y="3357"/>
                      <a:pt x="10627" y="3411"/>
                      <a:pt x="10437" y="3411"/>
                    </a:cubicBezTo>
                    <a:cubicBezTo>
                      <a:pt x="10100" y="3411"/>
                      <a:pt x="9838" y="3241"/>
                      <a:pt x="9500" y="3241"/>
                    </a:cubicBezTo>
                    <a:cubicBezTo>
                      <a:pt x="9310" y="3241"/>
                      <a:pt x="9095" y="3294"/>
                      <a:pt x="8830" y="3462"/>
                    </a:cubicBezTo>
                    <a:cubicBezTo>
                      <a:pt x="7830" y="4099"/>
                      <a:pt x="8283" y="5374"/>
                      <a:pt x="7465" y="5556"/>
                    </a:cubicBezTo>
                    <a:cubicBezTo>
                      <a:pt x="7395" y="5572"/>
                      <a:pt x="7323" y="5579"/>
                      <a:pt x="7249" y="5579"/>
                    </a:cubicBezTo>
                    <a:cubicBezTo>
                      <a:pt x="6673" y="5579"/>
                      <a:pt x="5988" y="5160"/>
                      <a:pt x="5305" y="5160"/>
                    </a:cubicBezTo>
                    <a:cubicBezTo>
                      <a:pt x="5052" y="5160"/>
                      <a:pt x="4800" y="5217"/>
                      <a:pt x="4553" y="5374"/>
                    </a:cubicBezTo>
                    <a:cubicBezTo>
                      <a:pt x="3552" y="6010"/>
                      <a:pt x="3552" y="6557"/>
                      <a:pt x="3095" y="6557"/>
                    </a:cubicBezTo>
                    <a:cubicBezTo>
                      <a:pt x="2792" y="6557"/>
                      <a:pt x="2286" y="6395"/>
                      <a:pt x="1821" y="6395"/>
                    </a:cubicBezTo>
                    <a:cubicBezTo>
                      <a:pt x="1588" y="6395"/>
                      <a:pt x="1365" y="6436"/>
                      <a:pt x="1183" y="6557"/>
                    </a:cubicBezTo>
                    <a:cubicBezTo>
                      <a:pt x="636" y="6922"/>
                      <a:pt x="0" y="7375"/>
                      <a:pt x="0" y="7375"/>
                    </a:cubicBezTo>
                    <a:lnTo>
                      <a:pt x="23034" y="7375"/>
                    </a:lnTo>
                    <a:cubicBezTo>
                      <a:pt x="23034" y="7375"/>
                      <a:pt x="23310" y="6557"/>
                      <a:pt x="22306" y="6010"/>
                    </a:cubicBezTo>
                    <a:cubicBezTo>
                      <a:pt x="21305" y="5464"/>
                      <a:pt x="20851" y="5921"/>
                      <a:pt x="20487" y="5464"/>
                    </a:cubicBezTo>
                    <a:cubicBezTo>
                      <a:pt x="20122" y="5010"/>
                      <a:pt x="21487" y="3827"/>
                      <a:pt x="18757" y="2644"/>
                    </a:cubicBezTo>
                    <a:cubicBezTo>
                      <a:pt x="18757" y="2644"/>
                      <a:pt x="18575" y="93"/>
                      <a:pt x="14841" y="3"/>
                    </a:cubicBezTo>
                    <a:cubicBezTo>
                      <a:pt x="14776" y="2"/>
                      <a:pt x="14713" y="1"/>
                      <a:pt x="14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sp>
        <p:nvSpPr>
          <p:cNvPr id="199" name="Google Shape;212;p30">
            <a:extLst>
              <a:ext uri="{FF2B5EF4-FFF2-40B4-BE49-F238E27FC236}">
                <a16:creationId xmlns:a16="http://schemas.microsoft.com/office/drawing/2014/main" id="{0A46C517-4F0E-166B-D72B-953A9E8FC46A}"/>
              </a:ext>
            </a:extLst>
          </p:cNvPr>
          <p:cNvSpPr txBox="1">
            <a:spLocks/>
          </p:cNvSpPr>
          <p:nvPr/>
        </p:nvSpPr>
        <p:spPr>
          <a:xfrm>
            <a:off x="619027" y="2065020"/>
            <a:ext cx="5387453" cy="85420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5000" dirty="0">
                <a:solidFill>
                  <a:schemeClr val="accent6"/>
                </a:solidFill>
                <a:latin typeface="Aptos Black" panose="020B0004020202020204" pitchFamily="34" charset="0"/>
              </a:rPr>
              <a:t>Thank you</a:t>
            </a:r>
          </a:p>
        </p:txBody>
      </p:sp>
      <p:grpSp>
        <p:nvGrpSpPr>
          <p:cNvPr id="241" name="Google Shape;981;p36">
            <a:extLst>
              <a:ext uri="{FF2B5EF4-FFF2-40B4-BE49-F238E27FC236}">
                <a16:creationId xmlns:a16="http://schemas.microsoft.com/office/drawing/2014/main" id="{C8C00B6F-AF80-07BB-E5A9-5D6417E20E97}"/>
              </a:ext>
            </a:extLst>
          </p:cNvPr>
          <p:cNvGrpSpPr/>
          <p:nvPr/>
        </p:nvGrpSpPr>
        <p:grpSpPr>
          <a:xfrm>
            <a:off x="136413" y="1256936"/>
            <a:ext cx="2386785" cy="3882097"/>
            <a:chOff x="190897" y="986098"/>
            <a:chExt cx="2386785" cy="3882097"/>
          </a:xfrm>
        </p:grpSpPr>
        <p:sp>
          <p:nvSpPr>
            <p:cNvPr id="242" name="Google Shape;982;p36">
              <a:extLst>
                <a:ext uri="{FF2B5EF4-FFF2-40B4-BE49-F238E27FC236}">
                  <a16:creationId xmlns:a16="http://schemas.microsoft.com/office/drawing/2014/main" id="{3639469F-7F60-20B6-51FC-DA9EED4C4632}"/>
                </a:ext>
              </a:extLst>
            </p:cNvPr>
            <p:cNvSpPr/>
            <p:nvPr/>
          </p:nvSpPr>
          <p:spPr>
            <a:xfrm>
              <a:off x="1889289" y="986098"/>
              <a:ext cx="688393" cy="218000"/>
            </a:xfrm>
            <a:custGeom>
              <a:avLst/>
              <a:gdLst/>
              <a:ahLst/>
              <a:cxnLst/>
              <a:rect l="l" t="t" r="r" b="b"/>
              <a:pathLst>
                <a:path w="15732" h="4982" extrusionOk="0">
                  <a:moveTo>
                    <a:pt x="9894" y="1"/>
                  </a:moveTo>
                  <a:cubicBezTo>
                    <a:pt x="7517" y="1"/>
                    <a:pt x="8159" y="1732"/>
                    <a:pt x="7496" y="2155"/>
                  </a:cubicBezTo>
                  <a:cubicBezTo>
                    <a:pt x="7317" y="2268"/>
                    <a:pt x="7173" y="2304"/>
                    <a:pt x="7045" y="2304"/>
                  </a:cubicBezTo>
                  <a:cubicBezTo>
                    <a:pt x="6816" y="2304"/>
                    <a:pt x="6639" y="2187"/>
                    <a:pt x="6410" y="2187"/>
                  </a:cubicBezTo>
                  <a:cubicBezTo>
                    <a:pt x="6282" y="2187"/>
                    <a:pt x="6138" y="2224"/>
                    <a:pt x="5959" y="2337"/>
                  </a:cubicBezTo>
                  <a:cubicBezTo>
                    <a:pt x="5282" y="2770"/>
                    <a:pt x="5591" y="3630"/>
                    <a:pt x="5037" y="3754"/>
                  </a:cubicBezTo>
                  <a:cubicBezTo>
                    <a:pt x="4991" y="3764"/>
                    <a:pt x="4943" y="3768"/>
                    <a:pt x="4894" y="3768"/>
                  </a:cubicBezTo>
                  <a:cubicBezTo>
                    <a:pt x="4504" y="3768"/>
                    <a:pt x="4043" y="3485"/>
                    <a:pt x="3580" y="3485"/>
                  </a:cubicBezTo>
                  <a:cubicBezTo>
                    <a:pt x="3409" y="3485"/>
                    <a:pt x="3238" y="3524"/>
                    <a:pt x="3071" y="3630"/>
                  </a:cubicBezTo>
                  <a:cubicBezTo>
                    <a:pt x="2393" y="4060"/>
                    <a:pt x="2393" y="4428"/>
                    <a:pt x="2087" y="4428"/>
                  </a:cubicBezTo>
                  <a:cubicBezTo>
                    <a:pt x="1883" y="4428"/>
                    <a:pt x="1542" y="4319"/>
                    <a:pt x="1228" y="4319"/>
                  </a:cubicBezTo>
                  <a:cubicBezTo>
                    <a:pt x="1071" y="4319"/>
                    <a:pt x="920" y="4346"/>
                    <a:pt x="798" y="4428"/>
                  </a:cubicBezTo>
                  <a:cubicBezTo>
                    <a:pt x="430" y="4675"/>
                    <a:pt x="0" y="4981"/>
                    <a:pt x="0" y="4981"/>
                  </a:cubicBezTo>
                  <a:lnTo>
                    <a:pt x="15545" y="4981"/>
                  </a:lnTo>
                  <a:cubicBezTo>
                    <a:pt x="15545" y="4981"/>
                    <a:pt x="15731" y="4428"/>
                    <a:pt x="15054" y="4060"/>
                  </a:cubicBezTo>
                  <a:cubicBezTo>
                    <a:pt x="14376" y="3692"/>
                    <a:pt x="14070" y="3998"/>
                    <a:pt x="13826" y="3692"/>
                  </a:cubicBezTo>
                  <a:cubicBezTo>
                    <a:pt x="13579" y="3382"/>
                    <a:pt x="14500" y="2585"/>
                    <a:pt x="12657" y="1787"/>
                  </a:cubicBezTo>
                  <a:cubicBezTo>
                    <a:pt x="12657" y="1787"/>
                    <a:pt x="12533" y="64"/>
                    <a:pt x="10013" y="2"/>
                  </a:cubicBezTo>
                  <a:cubicBezTo>
                    <a:pt x="9972" y="1"/>
                    <a:pt x="9933" y="1"/>
                    <a:pt x="989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3" name="Google Shape;983;p36">
              <a:extLst>
                <a:ext uri="{FF2B5EF4-FFF2-40B4-BE49-F238E27FC236}">
                  <a16:creationId xmlns:a16="http://schemas.microsoft.com/office/drawing/2014/main" id="{80149D20-0984-519E-4BC4-892601768401}"/>
                </a:ext>
              </a:extLst>
            </p:cNvPr>
            <p:cNvSpPr/>
            <p:nvPr/>
          </p:nvSpPr>
          <p:spPr>
            <a:xfrm flipH="1">
              <a:off x="797793" y="1204096"/>
              <a:ext cx="1019987" cy="322755"/>
            </a:xfrm>
            <a:custGeom>
              <a:avLst/>
              <a:gdLst/>
              <a:ahLst/>
              <a:cxnLst/>
              <a:rect l="l" t="t" r="r" b="b"/>
              <a:pathLst>
                <a:path w="23310" h="7376" extrusionOk="0">
                  <a:moveTo>
                    <a:pt x="14652" y="1"/>
                  </a:moveTo>
                  <a:cubicBezTo>
                    <a:pt x="11140" y="1"/>
                    <a:pt x="12093" y="2562"/>
                    <a:pt x="11106" y="3187"/>
                  </a:cubicBezTo>
                  <a:cubicBezTo>
                    <a:pt x="10841" y="3357"/>
                    <a:pt x="10627" y="3411"/>
                    <a:pt x="10437" y="3411"/>
                  </a:cubicBezTo>
                  <a:cubicBezTo>
                    <a:pt x="10100" y="3411"/>
                    <a:pt x="9838" y="3241"/>
                    <a:pt x="9500" y="3241"/>
                  </a:cubicBezTo>
                  <a:cubicBezTo>
                    <a:pt x="9310" y="3241"/>
                    <a:pt x="9095" y="3294"/>
                    <a:pt x="8830" y="3462"/>
                  </a:cubicBezTo>
                  <a:cubicBezTo>
                    <a:pt x="7830" y="4099"/>
                    <a:pt x="8283" y="5374"/>
                    <a:pt x="7465" y="5556"/>
                  </a:cubicBezTo>
                  <a:cubicBezTo>
                    <a:pt x="7395" y="5572"/>
                    <a:pt x="7323" y="5579"/>
                    <a:pt x="7249" y="5579"/>
                  </a:cubicBezTo>
                  <a:cubicBezTo>
                    <a:pt x="6673" y="5579"/>
                    <a:pt x="5988" y="5160"/>
                    <a:pt x="5305" y="5160"/>
                  </a:cubicBezTo>
                  <a:cubicBezTo>
                    <a:pt x="5052" y="5160"/>
                    <a:pt x="4800" y="5217"/>
                    <a:pt x="4553" y="5374"/>
                  </a:cubicBezTo>
                  <a:cubicBezTo>
                    <a:pt x="3552" y="6010"/>
                    <a:pt x="3552" y="6557"/>
                    <a:pt x="3095" y="6557"/>
                  </a:cubicBezTo>
                  <a:cubicBezTo>
                    <a:pt x="2792" y="6557"/>
                    <a:pt x="2286" y="6395"/>
                    <a:pt x="1821" y="6395"/>
                  </a:cubicBezTo>
                  <a:cubicBezTo>
                    <a:pt x="1588" y="6395"/>
                    <a:pt x="1365" y="6436"/>
                    <a:pt x="1183" y="6557"/>
                  </a:cubicBezTo>
                  <a:cubicBezTo>
                    <a:pt x="636" y="6922"/>
                    <a:pt x="0" y="7375"/>
                    <a:pt x="0" y="7375"/>
                  </a:cubicBezTo>
                  <a:lnTo>
                    <a:pt x="23034" y="7375"/>
                  </a:lnTo>
                  <a:cubicBezTo>
                    <a:pt x="23034" y="7375"/>
                    <a:pt x="23310" y="6557"/>
                    <a:pt x="22306" y="6010"/>
                  </a:cubicBezTo>
                  <a:cubicBezTo>
                    <a:pt x="21305" y="5464"/>
                    <a:pt x="20851" y="5921"/>
                    <a:pt x="20487" y="5464"/>
                  </a:cubicBezTo>
                  <a:cubicBezTo>
                    <a:pt x="20122" y="5010"/>
                    <a:pt x="21487" y="3827"/>
                    <a:pt x="18757" y="2644"/>
                  </a:cubicBezTo>
                  <a:cubicBezTo>
                    <a:pt x="18757" y="2644"/>
                    <a:pt x="18575" y="93"/>
                    <a:pt x="14841" y="3"/>
                  </a:cubicBezTo>
                  <a:cubicBezTo>
                    <a:pt x="14776" y="2"/>
                    <a:pt x="14713" y="1"/>
                    <a:pt x="14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grpSp>
          <p:nvGrpSpPr>
            <p:cNvPr id="244" name="Google Shape;1022;p36">
              <a:extLst>
                <a:ext uri="{FF2B5EF4-FFF2-40B4-BE49-F238E27FC236}">
                  <a16:creationId xmlns:a16="http://schemas.microsoft.com/office/drawing/2014/main" id="{A5608650-FE75-F647-D0DA-F754B05F9828}"/>
                </a:ext>
              </a:extLst>
            </p:cNvPr>
            <p:cNvGrpSpPr/>
            <p:nvPr/>
          </p:nvGrpSpPr>
          <p:grpSpPr>
            <a:xfrm>
              <a:off x="1906041" y="4337616"/>
              <a:ext cx="412283" cy="304337"/>
              <a:chOff x="1937334" y="3160862"/>
              <a:chExt cx="359476" cy="265357"/>
            </a:xfrm>
          </p:grpSpPr>
          <p:sp>
            <p:nvSpPr>
              <p:cNvPr id="274" name="Google Shape;1024;p36">
                <a:extLst>
                  <a:ext uri="{FF2B5EF4-FFF2-40B4-BE49-F238E27FC236}">
                    <a16:creationId xmlns:a16="http://schemas.microsoft.com/office/drawing/2014/main" id="{82FEF870-1D6B-FD7D-DD91-64321C12E03C}"/>
                  </a:ext>
                </a:extLst>
              </p:cNvPr>
              <p:cNvSpPr/>
              <p:nvPr/>
            </p:nvSpPr>
            <p:spPr>
              <a:xfrm>
                <a:off x="2202690" y="3372521"/>
                <a:ext cx="40302" cy="53698"/>
              </a:xfrm>
              <a:custGeom>
                <a:avLst/>
                <a:gdLst/>
                <a:ahLst/>
                <a:cxnLst/>
                <a:rect l="l" t="t" r="r" b="b"/>
                <a:pathLst>
                  <a:path w="1056" h="1407" extrusionOk="0">
                    <a:moveTo>
                      <a:pt x="0" y="0"/>
                    </a:moveTo>
                    <a:lnTo>
                      <a:pt x="0" y="1407"/>
                    </a:lnTo>
                    <a:lnTo>
                      <a:pt x="1056" y="1407"/>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5" name="Google Shape;1025;p36">
                <a:extLst>
                  <a:ext uri="{FF2B5EF4-FFF2-40B4-BE49-F238E27FC236}">
                    <a16:creationId xmlns:a16="http://schemas.microsoft.com/office/drawing/2014/main" id="{3CB507CF-D99F-40B9-CF88-9991E77B4968}"/>
                  </a:ext>
                </a:extLst>
              </p:cNvPr>
              <p:cNvSpPr/>
              <p:nvPr/>
            </p:nvSpPr>
            <p:spPr>
              <a:xfrm>
                <a:off x="2091785" y="3372521"/>
                <a:ext cx="40340" cy="53698"/>
              </a:xfrm>
              <a:custGeom>
                <a:avLst/>
                <a:gdLst/>
                <a:ahLst/>
                <a:cxnLst/>
                <a:rect l="l" t="t" r="r" b="b"/>
                <a:pathLst>
                  <a:path w="1057" h="1407" extrusionOk="0">
                    <a:moveTo>
                      <a:pt x="1" y="0"/>
                    </a:moveTo>
                    <a:lnTo>
                      <a:pt x="1" y="1407"/>
                    </a:lnTo>
                    <a:lnTo>
                      <a:pt x="1056" y="1407"/>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6" name="Google Shape;1026;p36">
                <a:extLst>
                  <a:ext uri="{FF2B5EF4-FFF2-40B4-BE49-F238E27FC236}">
                    <a16:creationId xmlns:a16="http://schemas.microsoft.com/office/drawing/2014/main" id="{2F1764CC-2B4C-7909-B027-7BF436EC25FD}"/>
                  </a:ext>
                </a:extLst>
              </p:cNvPr>
              <p:cNvSpPr/>
              <p:nvPr/>
            </p:nvSpPr>
            <p:spPr>
              <a:xfrm>
                <a:off x="1980917" y="3372521"/>
                <a:ext cx="40302" cy="53698"/>
              </a:xfrm>
              <a:custGeom>
                <a:avLst/>
                <a:gdLst/>
                <a:ahLst/>
                <a:cxnLst/>
                <a:rect l="l" t="t" r="r" b="b"/>
                <a:pathLst>
                  <a:path w="1056" h="1407" extrusionOk="0">
                    <a:moveTo>
                      <a:pt x="0" y="0"/>
                    </a:moveTo>
                    <a:lnTo>
                      <a:pt x="0" y="1407"/>
                    </a:lnTo>
                    <a:lnTo>
                      <a:pt x="1056" y="1407"/>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7" name="Google Shape;1027;p36">
                <a:extLst>
                  <a:ext uri="{FF2B5EF4-FFF2-40B4-BE49-F238E27FC236}">
                    <a16:creationId xmlns:a16="http://schemas.microsoft.com/office/drawing/2014/main" id="{C5DDE88B-9079-B5B0-0275-9CC373A85E66}"/>
                  </a:ext>
                </a:extLst>
              </p:cNvPr>
              <p:cNvSpPr/>
              <p:nvPr/>
            </p:nvSpPr>
            <p:spPr>
              <a:xfrm>
                <a:off x="2202690" y="3160862"/>
                <a:ext cx="40302" cy="53813"/>
              </a:xfrm>
              <a:custGeom>
                <a:avLst/>
                <a:gdLst/>
                <a:ahLst/>
                <a:cxnLst/>
                <a:rect l="l" t="t" r="r" b="b"/>
                <a:pathLst>
                  <a:path w="1056" h="1410" extrusionOk="0">
                    <a:moveTo>
                      <a:pt x="0" y="0"/>
                    </a:moveTo>
                    <a:lnTo>
                      <a:pt x="0" y="1410"/>
                    </a:lnTo>
                    <a:lnTo>
                      <a:pt x="1056" y="1410"/>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8" name="Google Shape;1028;p36">
                <a:extLst>
                  <a:ext uri="{FF2B5EF4-FFF2-40B4-BE49-F238E27FC236}">
                    <a16:creationId xmlns:a16="http://schemas.microsoft.com/office/drawing/2014/main" id="{8856DE7F-496E-A848-AFDF-B7B87F7419D3}"/>
                  </a:ext>
                </a:extLst>
              </p:cNvPr>
              <p:cNvSpPr/>
              <p:nvPr/>
            </p:nvSpPr>
            <p:spPr>
              <a:xfrm>
                <a:off x="2091785" y="3160862"/>
                <a:ext cx="40340" cy="53813"/>
              </a:xfrm>
              <a:custGeom>
                <a:avLst/>
                <a:gdLst/>
                <a:ahLst/>
                <a:cxnLst/>
                <a:rect l="l" t="t" r="r" b="b"/>
                <a:pathLst>
                  <a:path w="1057" h="1410" extrusionOk="0">
                    <a:moveTo>
                      <a:pt x="1" y="0"/>
                    </a:moveTo>
                    <a:lnTo>
                      <a:pt x="1" y="1410"/>
                    </a:lnTo>
                    <a:lnTo>
                      <a:pt x="1056" y="1410"/>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9" name="Google Shape;1029;p36">
                <a:extLst>
                  <a:ext uri="{FF2B5EF4-FFF2-40B4-BE49-F238E27FC236}">
                    <a16:creationId xmlns:a16="http://schemas.microsoft.com/office/drawing/2014/main" id="{8BF5C15A-B5FB-3FFA-0C82-59160A556CE4}"/>
                  </a:ext>
                </a:extLst>
              </p:cNvPr>
              <p:cNvSpPr/>
              <p:nvPr/>
            </p:nvSpPr>
            <p:spPr>
              <a:xfrm>
                <a:off x="1980917" y="3160862"/>
                <a:ext cx="40302" cy="53813"/>
              </a:xfrm>
              <a:custGeom>
                <a:avLst/>
                <a:gdLst/>
                <a:ahLst/>
                <a:cxnLst/>
                <a:rect l="l" t="t" r="r" b="b"/>
                <a:pathLst>
                  <a:path w="1056" h="1410" extrusionOk="0">
                    <a:moveTo>
                      <a:pt x="0" y="0"/>
                    </a:moveTo>
                    <a:lnTo>
                      <a:pt x="0" y="1410"/>
                    </a:lnTo>
                    <a:lnTo>
                      <a:pt x="1056" y="1410"/>
                    </a:lnTo>
                    <a:lnTo>
                      <a:pt x="1056" y="0"/>
                    </a:lnTo>
                    <a:close/>
                  </a:path>
                </a:pathLst>
              </a:custGeom>
              <a:solidFill>
                <a:srgbClr val="3D5C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0" name="Google Shape;1047;p36">
                <a:extLst>
                  <a:ext uri="{FF2B5EF4-FFF2-40B4-BE49-F238E27FC236}">
                    <a16:creationId xmlns:a16="http://schemas.microsoft.com/office/drawing/2014/main" id="{C4993DE8-4437-D2F8-EC76-9CA23537176D}"/>
                  </a:ext>
                </a:extLst>
              </p:cNvPr>
              <p:cNvSpPr/>
              <p:nvPr/>
            </p:nvSpPr>
            <p:spPr>
              <a:xfrm>
                <a:off x="1937334" y="3270699"/>
                <a:ext cx="359476" cy="41371"/>
              </a:xfrm>
              <a:custGeom>
                <a:avLst/>
                <a:gdLst/>
                <a:ahLst/>
                <a:cxnLst/>
                <a:rect l="l" t="t" r="r" b="b"/>
                <a:pathLst>
                  <a:path w="9419" h="1084" extrusionOk="0">
                    <a:moveTo>
                      <a:pt x="1" y="0"/>
                    </a:moveTo>
                    <a:lnTo>
                      <a:pt x="1" y="1083"/>
                    </a:lnTo>
                    <a:lnTo>
                      <a:pt x="9419" y="1083"/>
                    </a:lnTo>
                    <a:lnTo>
                      <a:pt x="9419"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45" name="Google Shape;1048;p36">
              <a:extLst>
                <a:ext uri="{FF2B5EF4-FFF2-40B4-BE49-F238E27FC236}">
                  <a16:creationId xmlns:a16="http://schemas.microsoft.com/office/drawing/2014/main" id="{F0C66A1D-C01C-E566-8F5D-DEA5BFED46E7}"/>
                </a:ext>
              </a:extLst>
            </p:cNvPr>
            <p:cNvGrpSpPr/>
            <p:nvPr/>
          </p:nvGrpSpPr>
          <p:grpSpPr>
            <a:xfrm>
              <a:off x="190897" y="4300338"/>
              <a:ext cx="428746" cy="567857"/>
              <a:chOff x="2423890" y="3042362"/>
              <a:chExt cx="428746" cy="567857"/>
            </a:xfrm>
          </p:grpSpPr>
          <p:sp>
            <p:nvSpPr>
              <p:cNvPr id="268" name="Google Shape;1049;p36">
                <a:extLst>
                  <a:ext uri="{FF2B5EF4-FFF2-40B4-BE49-F238E27FC236}">
                    <a16:creationId xmlns:a16="http://schemas.microsoft.com/office/drawing/2014/main" id="{28D3308B-936B-225C-C453-EB1C22B92CB3}"/>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69" name="Google Shape;1050;p36">
                <a:extLst>
                  <a:ext uri="{FF2B5EF4-FFF2-40B4-BE49-F238E27FC236}">
                    <a16:creationId xmlns:a16="http://schemas.microsoft.com/office/drawing/2014/main" id="{02740953-2A9E-5CA9-CD5B-43790F810A8D}"/>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0" name="Google Shape;1051;p36">
                <a:extLst>
                  <a:ext uri="{FF2B5EF4-FFF2-40B4-BE49-F238E27FC236}">
                    <a16:creationId xmlns:a16="http://schemas.microsoft.com/office/drawing/2014/main" id="{15FBFBD8-968D-3DAA-735E-A69E7A96F4BA}"/>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1" name="Google Shape;1052;p36">
                <a:extLst>
                  <a:ext uri="{FF2B5EF4-FFF2-40B4-BE49-F238E27FC236}">
                    <a16:creationId xmlns:a16="http://schemas.microsoft.com/office/drawing/2014/main" id="{27E96BC5-95A7-DB1A-B8F8-01159BE1DF32}"/>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2" name="Google Shape;1053;p36">
                <a:extLst>
                  <a:ext uri="{FF2B5EF4-FFF2-40B4-BE49-F238E27FC236}">
                    <a16:creationId xmlns:a16="http://schemas.microsoft.com/office/drawing/2014/main" id="{A5070C77-B82A-13EC-8812-AA2FE971F4A3}"/>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3" name="Google Shape;1054;p36">
                <a:extLst>
                  <a:ext uri="{FF2B5EF4-FFF2-40B4-BE49-F238E27FC236}">
                    <a16:creationId xmlns:a16="http://schemas.microsoft.com/office/drawing/2014/main" id="{2DA5DEA7-E8D6-5064-0CB1-BE6561372C35}"/>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46" name="Google Shape;1055;p36">
              <a:extLst>
                <a:ext uri="{FF2B5EF4-FFF2-40B4-BE49-F238E27FC236}">
                  <a16:creationId xmlns:a16="http://schemas.microsoft.com/office/drawing/2014/main" id="{8A97B79F-E902-A360-FEBC-D92322DE2012}"/>
                </a:ext>
              </a:extLst>
            </p:cNvPr>
            <p:cNvGrpSpPr/>
            <p:nvPr/>
          </p:nvGrpSpPr>
          <p:grpSpPr>
            <a:xfrm>
              <a:off x="1000827" y="4186022"/>
              <a:ext cx="514923" cy="681996"/>
              <a:chOff x="2423890" y="3042362"/>
              <a:chExt cx="428746" cy="567857"/>
            </a:xfrm>
          </p:grpSpPr>
          <p:sp>
            <p:nvSpPr>
              <p:cNvPr id="262" name="Google Shape;1056;p36">
                <a:extLst>
                  <a:ext uri="{FF2B5EF4-FFF2-40B4-BE49-F238E27FC236}">
                    <a16:creationId xmlns:a16="http://schemas.microsoft.com/office/drawing/2014/main" id="{5D588741-F923-FB48-D498-167D9D9EE2CD}"/>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63" name="Google Shape;1057;p36">
                <a:extLst>
                  <a:ext uri="{FF2B5EF4-FFF2-40B4-BE49-F238E27FC236}">
                    <a16:creationId xmlns:a16="http://schemas.microsoft.com/office/drawing/2014/main" id="{0A2303C6-7750-6549-90B2-E6801815AE93}"/>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4" name="Google Shape;1058;p36">
                <a:extLst>
                  <a:ext uri="{FF2B5EF4-FFF2-40B4-BE49-F238E27FC236}">
                    <a16:creationId xmlns:a16="http://schemas.microsoft.com/office/drawing/2014/main" id="{454EFA85-8B35-BBFD-B3AE-26DD2CE33549}"/>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5" name="Google Shape;1059;p36">
                <a:extLst>
                  <a:ext uri="{FF2B5EF4-FFF2-40B4-BE49-F238E27FC236}">
                    <a16:creationId xmlns:a16="http://schemas.microsoft.com/office/drawing/2014/main" id="{B6274CB4-F452-9861-28E0-C720AB0D6290}"/>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6" name="Google Shape;1060;p36">
                <a:extLst>
                  <a:ext uri="{FF2B5EF4-FFF2-40B4-BE49-F238E27FC236}">
                    <a16:creationId xmlns:a16="http://schemas.microsoft.com/office/drawing/2014/main" id="{456B09BE-5FF7-B055-2E47-7901CF8104C0}"/>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7" name="Google Shape;1061;p36">
                <a:extLst>
                  <a:ext uri="{FF2B5EF4-FFF2-40B4-BE49-F238E27FC236}">
                    <a16:creationId xmlns:a16="http://schemas.microsoft.com/office/drawing/2014/main" id="{A8E42C81-58FE-7EE9-C3D7-104E01F74706}"/>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47" name="Google Shape;1062;p36">
              <a:extLst>
                <a:ext uri="{FF2B5EF4-FFF2-40B4-BE49-F238E27FC236}">
                  <a16:creationId xmlns:a16="http://schemas.microsoft.com/office/drawing/2014/main" id="{C2531294-9639-FB69-B1E0-2AA6B1068056}"/>
                </a:ext>
              </a:extLst>
            </p:cNvPr>
            <p:cNvGrpSpPr/>
            <p:nvPr/>
          </p:nvGrpSpPr>
          <p:grpSpPr>
            <a:xfrm>
              <a:off x="1896935" y="4300338"/>
              <a:ext cx="428746" cy="567857"/>
              <a:chOff x="2423890" y="3042362"/>
              <a:chExt cx="428746" cy="567857"/>
            </a:xfrm>
          </p:grpSpPr>
          <p:sp>
            <p:nvSpPr>
              <p:cNvPr id="256" name="Google Shape;1063;p36">
                <a:extLst>
                  <a:ext uri="{FF2B5EF4-FFF2-40B4-BE49-F238E27FC236}">
                    <a16:creationId xmlns:a16="http://schemas.microsoft.com/office/drawing/2014/main" id="{BE39474A-7B9B-E6CE-0EA0-5CB65BF89FD8}"/>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57" name="Google Shape;1064;p36">
                <a:extLst>
                  <a:ext uri="{FF2B5EF4-FFF2-40B4-BE49-F238E27FC236}">
                    <a16:creationId xmlns:a16="http://schemas.microsoft.com/office/drawing/2014/main" id="{E33C5447-52B0-1B86-CA24-D6A387437D4D}"/>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8" name="Google Shape;1065;p36">
                <a:extLst>
                  <a:ext uri="{FF2B5EF4-FFF2-40B4-BE49-F238E27FC236}">
                    <a16:creationId xmlns:a16="http://schemas.microsoft.com/office/drawing/2014/main" id="{DC584EA5-8748-1CEB-383D-B5B185ECC07B}"/>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9" name="Google Shape;1066;p36">
                <a:extLst>
                  <a:ext uri="{FF2B5EF4-FFF2-40B4-BE49-F238E27FC236}">
                    <a16:creationId xmlns:a16="http://schemas.microsoft.com/office/drawing/2014/main" id="{FC06B7DE-2FA9-8B8B-F256-4DA4D0618C9F}"/>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0" name="Google Shape;1067;p36">
                <a:extLst>
                  <a:ext uri="{FF2B5EF4-FFF2-40B4-BE49-F238E27FC236}">
                    <a16:creationId xmlns:a16="http://schemas.microsoft.com/office/drawing/2014/main" id="{8D259E8A-670A-9868-6BD8-05CB82092127}"/>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1" name="Google Shape;1068;p36">
                <a:extLst>
                  <a:ext uri="{FF2B5EF4-FFF2-40B4-BE49-F238E27FC236}">
                    <a16:creationId xmlns:a16="http://schemas.microsoft.com/office/drawing/2014/main" id="{9CF6A9C9-FC27-C8AD-F4EC-9FC6A7A4A1F3}"/>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48" name="Google Shape;1069;p36">
              <a:extLst>
                <a:ext uri="{FF2B5EF4-FFF2-40B4-BE49-F238E27FC236}">
                  <a16:creationId xmlns:a16="http://schemas.microsoft.com/office/drawing/2014/main" id="{95AC7144-6963-E4E4-9E25-4EEFCB6968D0}"/>
                </a:ext>
              </a:extLst>
            </p:cNvPr>
            <p:cNvGrpSpPr/>
            <p:nvPr/>
          </p:nvGrpSpPr>
          <p:grpSpPr>
            <a:xfrm>
              <a:off x="734403" y="4186078"/>
              <a:ext cx="151651" cy="681982"/>
              <a:chOff x="3376692" y="3077129"/>
              <a:chExt cx="116556" cy="524158"/>
            </a:xfrm>
          </p:grpSpPr>
          <p:sp>
            <p:nvSpPr>
              <p:cNvPr id="253" name="Google Shape;1070;p36">
                <a:extLst>
                  <a:ext uri="{FF2B5EF4-FFF2-40B4-BE49-F238E27FC236}">
                    <a16:creationId xmlns:a16="http://schemas.microsoft.com/office/drawing/2014/main" id="{8059935A-E366-B5BA-C35A-2A461F085DD3}"/>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4" name="Google Shape;1071;p36">
                <a:extLst>
                  <a:ext uri="{FF2B5EF4-FFF2-40B4-BE49-F238E27FC236}">
                    <a16:creationId xmlns:a16="http://schemas.microsoft.com/office/drawing/2014/main" id="{A8FFAC6E-B465-47D4-BC79-CB1AEE17E4D3}"/>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5" name="Google Shape;1072;p36">
                <a:extLst>
                  <a:ext uri="{FF2B5EF4-FFF2-40B4-BE49-F238E27FC236}">
                    <a16:creationId xmlns:a16="http://schemas.microsoft.com/office/drawing/2014/main" id="{F9CB8A8B-3DA4-0DF3-6C20-0EEC2A7F0865}"/>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49" name="Google Shape;1073;p36">
              <a:extLst>
                <a:ext uri="{FF2B5EF4-FFF2-40B4-BE49-F238E27FC236}">
                  <a16:creationId xmlns:a16="http://schemas.microsoft.com/office/drawing/2014/main" id="{6038E654-B303-FD4C-F2A0-63D8C861A9DF}"/>
                </a:ext>
              </a:extLst>
            </p:cNvPr>
            <p:cNvGrpSpPr/>
            <p:nvPr/>
          </p:nvGrpSpPr>
          <p:grpSpPr>
            <a:xfrm>
              <a:off x="1630515" y="4186078"/>
              <a:ext cx="151651" cy="681982"/>
              <a:chOff x="3376692" y="3077129"/>
              <a:chExt cx="116556" cy="524158"/>
            </a:xfrm>
          </p:grpSpPr>
          <p:sp>
            <p:nvSpPr>
              <p:cNvPr id="250" name="Google Shape;1074;p36">
                <a:extLst>
                  <a:ext uri="{FF2B5EF4-FFF2-40B4-BE49-F238E27FC236}">
                    <a16:creationId xmlns:a16="http://schemas.microsoft.com/office/drawing/2014/main" id="{F8F48980-CC9B-0121-22D7-810365C17621}"/>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51" name="Google Shape;1075;p36">
                <a:extLst>
                  <a:ext uri="{FF2B5EF4-FFF2-40B4-BE49-F238E27FC236}">
                    <a16:creationId xmlns:a16="http://schemas.microsoft.com/office/drawing/2014/main" id="{24F2BAC8-2D92-8239-C929-C4102378EE41}"/>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2" name="Google Shape;1076;p36">
                <a:extLst>
                  <a:ext uri="{FF2B5EF4-FFF2-40B4-BE49-F238E27FC236}">
                    <a16:creationId xmlns:a16="http://schemas.microsoft.com/office/drawing/2014/main" id="{D1839F7E-B135-DD81-EF3D-136A095F1717}"/>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sp>
        <p:nvSpPr>
          <p:cNvPr id="281" name="Google Shape;983;p36">
            <a:extLst>
              <a:ext uri="{FF2B5EF4-FFF2-40B4-BE49-F238E27FC236}">
                <a16:creationId xmlns:a16="http://schemas.microsoft.com/office/drawing/2014/main" id="{26430C08-B1A5-45F6-E207-90A1EDDDFE21}"/>
              </a:ext>
            </a:extLst>
          </p:cNvPr>
          <p:cNvSpPr/>
          <p:nvPr/>
        </p:nvSpPr>
        <p:spPr>
          <a:xfrm flipH="1">
            <a:off x="2292766" y="1152179"/>
            <a:ext cx="1019987" cy="322755"/>
          </a:xfrm>
          <a:custGeom>
            <a:avLst/>
            <a:gdLst/>
            <a:ahLst/>
            <a:cxnLst/>
            <a:rect l="l" t="t" r="r" b="b"/>
            <a:pathLst>
              <a:path w="23310" h="7376" extrusionOk="0">
                <a:moveTo>
                  <a:pt x="14652" y="1"/>
                </a:moveTo>
                <a:cubicBezTo>
                  <a:pt x="11140" y="1"/>
                  <a:pt x="12093" y="2562"/>
                  <a:pt x="11106" y="3187"/>
                </a:cubicBezTo>
                <a:cubicBezTo>
                  <a:pt x="10841" y="3357"/>
                  <a:pt x="10627" y="3411"/>
                  <a:pt x="10437" y="3411"/>
                </a:cubicBezTo>
                <a:cubicBezTo>
                  <a:pt x="10100" y="3411"/>
                  <a:pt x="9838" y="3241"/>
                  <a:pt x="9500" y="3241"/>
                </a:cubicBezTo>
                <a:cubicBezTo>
                  <a:pt x="9310" y="3241"/>
                  <a:pt x="9095" y="3294"/>
                  <a:pt x="8830" y="3462"/>
                </a:cubicBezTo>
                <a:cubicBezTo>
                  <a:pt x="7830" y="4099"/>
                  <a:pt x="8283" y="5374"/>
                  <a:pt x="7465" y="5556"/>
                </a:cubicBezTo>
                <a:cubicBezTo>
                  <a:pt x="7395" y="5572"/>
                  <a:pt x="7323" y="5579"/>
                  <a:pt x="7249" y="5579"/>
                </a:cubicBezTo>
                <a:cubicBezTo>
                  <a:pt x="6673" y="5579"/>
                  <a:pt x="5988" y="5160"/>
                  <a:pt x="5305" y="5160"/>
                </a:cubicBezTo>
                <a:cubicBezTo>
                  <a:pt x="5052" y="5160"/>
                  <a:pt x="4800" y="5217"/>
                  <a:pt x="4553" y="5374"/>
                </a:cubicBezTo>
                <a:cubicBezTo>
                  <a:pt x="3552" y="6010"/>
                  <a:pt x="3552" y="6557"/>
                  <a:pt x="3095" y="6557"/>
                </a:cubicBezTo>
                <a:cubicBezTo>
                  <a:pt x="2792" y="6557"/>
                  <a:pt x="2286" y="6395"/>
                  <a:pt x="1821" y="6395"/>
                </a:cubicBezTo>
                <a:cubicBezTo>
                  <a:pt x="1588" y="6395"/>
                  <a:pt x="1365" y="6436"/>
                  <a:pt x="1183" y="6557"/>
                </a:cubicBezTo>
                <a:cubicBezTo>
                  <a:pt x="636" y="6922"/>
                  <a:pt x="0" y="7375"/>
                  <a:pt x="0" y="7375"/>
                </a:cubicBezTo>
                <a:lnTo>
                  <a:pt x="23034" y="7375"/>
                </a:lnTo>
                <a:cubicBezTo>
                  <a:pt x="23034" y="7375"/>
                  <a:pt x="23310" y="6557"/>
                  <a:pt x="22306" y="6010"/>
                </a:cubicBezTo>
                <a:cubicBezTo>
                  <a:pt x="21305" y="5464"/>
                  <a:pt x="20851" y="5921"/>
                  <a:pt x="20487" y="5464"/>
                </a:cubicBezTo>
                <a:cubicBezTo>
                  <a:pt x="20122" y="5010"/>
                  <a:pt x="21487" y="3827"/>
                  <a:pt x="18757" y="2644"/>
                </a:cubicBezTo>
                <a:cubicBezTo>
                  <a:pt x="18757" y="2644"/>
                  <a:pt x="18575" y="93"/>
                  <a:pt x="14841" y="3"/>
                </a:cubicBezTo>
                <a:cubicBezTo>
                  <a:pt x="14776" y="2"/>
                  <a:pt x="14713" y="1"/>
                  <a:pt x="14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grpSp>
        <p:nvGrpSpPr>
          <p:cNvPr id="302" name="Google Shape;1361;p45">
            <a:extLst>
              <a:ext uri="{FF2B5EF4-FFF2-40B4-BE49-F238E27FC236}">
                <a16:creationId xmlns:a16="http://schemas.microsoft.com/office/drawing/2014/main" id="{44E3BF7D-CDB3-F85F-EBBA-889832E8FF6E}"/>
              </a:ext>
            </a:extLst>
          </p:cNvPr>
          <p:cNvGrpSpPr/>
          <p:nvPr/>
        </p:nvGrpSpPr>
        <p:grpSpPr>
          <a:xfrm>
            <a:off x="2457821" y="1152179"/>
            <a:ext cx="1676278" cy="3967423"/>
            <a:chOff x="7080920" y="893773"/>
            <a:chExt cx="1676278" cy="3967423"/>
          </a:xfrm>
        </p:grpSpPr>
        <p:grpSp>
          <p:nvGrpSpPr>
            <p:cNvPr id="303" name="Google Shape;1380;p45">
              <a:extLst>
                <a:ext uri="{FF2B5EF4-FFF2-40B4-BE49-F238E27FC236}">
                  <a16:creationId xmlns:a16="http://schemas.microsoft.com/office/drawing/2014/main" id="{997D846E-B1E0-091F-E8D4-0C4ECC830A6E}"/>
                </a:ext>
              </a:extLst>
            </p:cNvPr>
            <p:cNvGrpSpPr/>
            <p:nvPr/>
          </p:nvGrpSpPr>
          <p:grpSpPr>
            <a:xfrm>
              <a:off x="7433752" y="4179158"/>
              <a:ext cx="1047763" cy="682038"/>
              <a:chOff x="7773072" y="4179158"/>
              <a:chExt cx="1047763" cy="682038"/>
            </a:xfrm>
          </p:grpSpPr>
          <p:grpSp>
            <p:nvGrpSpPr>
              <p:cNvPr id="307" name="Google Shape;1381;p45">
                <a:extLst>
                  <a:ext uri="{FF2B5EF4-FFF2-40B4-BE49-F238E27FC236}">
                    <a16:creationId xmlns:a16="http://schemas.microsoft.com/office/drawing/2014/main" id="{AEEB7B8B-93FC-BD30-91F5-E4AD89653EBF}"/>
                  </a:ext>
                </a:extLst>
              </p:cNvPr>
              <p:cNvGrpSpPr/>
              <p:nvPr/>
            </p:nvGrpSpPr>
            <p:grpSpPr>
              <a:xfrm flipH="1">
                <a:off x="8039488" y="4179158"/>
                <a:ext cx="514923" cy="681996"/>
                <a:chOff x="2423890" y="3042362"/>
                <a:chExt cx="428746" cy="567857"/>
              </a:xfrm>
            </p:grpSpPr>
            <p:sp>
              <p:nvSpPr>
                <p:cNvPr id="316" name="Google Shape;1382;p45">
                  <a:extLst>
                    <a:ext uri="{FF2B5EF4-FFF2-40B4-BE49-F238E27FC236}">
                      <a16:creationId xmlns:a16="http://schemas.microsoft.com/office/drawing/2014/main" id="{4EDD217C-0A85-4EDB-FEDA-A135FA098317}"/>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17" name="Google Shape;1383;p45">
                  <a:extLst>
                    <a:ext uri="{FF2B5EF4-FFF2-40B4-BE49-F238E27FC236}">
                      <a16:creationId xmlns:a16="http://schemas.microsoft.com/office/drawing/2014/main" id="{EF0D86D4-91FD-8137-B010-3C759CCF6FAC}"/>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8" name="Google Shape;1384;p45">
                  <a:extLst>
                    <a:ext uri="{FF2B5EF4-FFF2-40B4-BE49-F238E27FC236}">
                      <a16:creationId xmlns:a16="http://schemas.microsoft.com/office/drawing/2014/main" id="{05E3BA15-CBAA-03D7-9446-C98996DF61DA}"/>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9" name="Google Shape;1385;p45">
                  <a:extLst>
                    <a:ext uri="{FF2B5EF4-FFF2-40B4-BE49-F238E27FC236}">
                      <a16:creationId xmlns:a16="http://schemas.microsoft.com/office/drawing/2014/main" id="{E655E971-17A2-0311-AA20-4D43D3E49447}"/>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0" name="Google Shape;1386;p45">
                  <a:extLst>
                    <a:ext uri="{FF2B5EF4-FFF2-40B4-BE49-F238E27FC236}">
                      <a16:creationId xmlns:a16="http://schemas.microsoft.com/office/drawing/2014/main" id="{91AD78D9-9ED9-084F-4087-3EA9D94FCDE6}"/>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1" name="Google Shape;1387;p45">
                  <a:extLst>
                    <a:ext uri="{FF2B5EF4-FFF2-40B4-BE49-F238E27FC236}">
                      <a16:creationId xmlns:a16="http://schemas.microsoft.com/office/drawing/2014/main" id="{B78AFA16-5A54-23EF-D801-7767E4B80089}"/>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308" name="Google Shape;1388;p45">
                <a:extLst>
                  <a:ext uri="{FF2B5EF4-FFF2-40B4-BE49-F238E27FC236}">
                    <a16:creationId xmlns:a16="http://schemas.microsoft.com/office/drawing/2014/main" id="{D0C71642-5BD3-703C-2CD0-8189BDC8D163}"/>
                  </a:ext>
                </a:extLst>
              </p:cNvPr>
              <p:cNvGrpSpPr/>
              <p:nvPr/>
            </p:nvGrpSpPr>
            <p:grpSpPr>
              <a:xfrm flipH="1">
                <a:off x="8669185" y="4179214"/>
                <a:ext cx="151651" cy="681982"/>
                <a:chOff x="3376692" y="3077129"/>
                <a:chExt cx="116556" cy="524158"/>
              </a:xfrm>
            </p:grpSpPr>
            <p:sp>
              <p:nvSpPr>
                <p:cNvPr id="313" name="Google Shape;1389;p45">
                  <a:extLst>
                    <a:ext uri="{FF2B5EF4-FFF2-40B4-BE49-F238E27FC236}">
                      <a16:creationId xmlns:a16="http://schemas.microsoft.com/office/drawing/2014/main" id="{0328556D-CDF2-CEED-0929-1DA5B9EC07B7}"/>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4" name="Google Shape;1390;p45">
                  <a:extLst>
                    <a:ext uri="{FF2B5EF4-FFF2-40B4-BE49-F238E27FC236}">
                      <a16:creationId xmlns:a16="http://schemas.microsoft.com/office/drawing/2014/main" id="{123907DF-1C86-7BB8-EDEF-D0DDCBFD3F6D}"/>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5" name="Google Shape;1391;p45">
                  <a:extLst>
                    <a:ext uri="{FF2B5EF4-FFF2-40B4-BE49-F238E27FC236}">
                      <a16:creationId xmlns:a16="http://schemas.microsoft.com/office/drawing/2014/main" id="{9279F9A2-E846-9C39-0065-256F81BFD1DE}"/>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309" name="Google Shape;1392;p45">
                <a:extLst>
                  <a:ext uri="{FF2B5EF4-FFF2-40B4-BE49-F238E27FC236}">
                    <a16:creationId xmlns:a16="http://schemas.microsoft.com/office/drawing/2014/main" id="{9C6889FB-338A-F3A4-0805-956642B8AA46}"/>
                  </a:ext>
                </a:extLst>
              </p:cNvPr>
              <p:cNvGrpSpPr/>
              <p:nvPr/>
            </p:nvGrpSpPr>
            <p:grpSpPr>
              <a:xfrm flipH="1">
                <a:off x="7773072" y="4179214"/>
                <a:ext cx="151651" cy="681982"/>
                <a:chOff x="3376692" y="3077129"/>
                <a:chExt cx="116556" cy="524158"/>
              </a:xfrm>
            </p:grpSpPr>
            <p:sp>
              <p:nvSpPr>
                <p:cNvPr id="310" name="Google Shape;1393;p45">
                  <a:extLst>
                    <a:ext uri="{FF2B5EF4-FFF2-40B4-BE49-F238E27FC236}">
                      <a16:creationId xmlns:a16="http://schemas.microsoft.com/office/drawing/2014/main" id="{B3B405CB-B40B-4C2E-49FC-C5EED1FAA7BE}"/>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1" name="Google Shape;1394;p45">
                  <a:extLst>
                    <a:ext uri="{FF2B5EF4-FFF2-40B4-BE49-F238E27FC236}">
                      <a16:creationId xmlns:a16="http://schemas.microsoft.com/office/drawing/2014/main" id="{245259BF-F81F-A6B2-1970-7E5AD1224318}"/>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2" name="Google Shape;1395;p45">
                  <a:extLst>
                    <a:ext uri="{FF2B5EF4-FFF2-40B4-BE49-F238E27FC236}">
                      <a16:creationId xmlns:a16="http://schemas.microsoft.com/office/drawing/2014/main" id="{525FEF3B-F856-1665-1495-9B3549F84878}"/>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grpSp>
          <p:nvGrpSpPr>
            <p:cNvPr id="304" name="Google Shape;1396;p45">
              <a:extLst>
                <a:ext uri="{FF2B5EF4-FFF2-40B4-BE49-F238E27FC236}">
                  <a16:creationId xmlns:a16="http://schemas.microsoft.com/office/drawing/2014/main" id="{37F24D92-3FB8-EE8D-23B8-3D91DC861C32}"/>
                </a:ext>
              </a:extLst>
            </p:cNvPr>
            <p:cNvGrpSpPr/>
            <p:nvPr/>
          </p:nvGrpSpPr>
          <p:grpSpPr>
            <a:xfrm>
              <a:off x="7080920" y="893773"/>
              <a:ext cx="1676278" cy="994278"/>
              <a:chOff x="7080920" y="893773"/>
              <a:chExt cx="1676278" cy="994278"/>
            </a:xfrm>
          </p:grpSpPr>
          <p:sp>
            <p:nvSpPr>
              <p:cNvPr id="305" name="Google Shape;1397;p45">
                <a:extLst>
                  <a:ext uri="{FF2B5EF4-FFF2-40B4-BE49-F238E27FC236}">
                    <a16:creationId xmlns:a16="http://schemas.microsoft.com/office/drawing/2014/main" id="{AF16B33C-91CC-32D9-349D-8E7AC2D6DC11}"/>
                  </a:ext>
                </a:extLst>
              </p:cNvPr>
              <p:cNvSpPr/>
              <p:nvPr/>
            </p:nvSpPr>
            <p:spPr>
              <a:xfrm flipH="1">
                <a:off x="7946127" y="893773"/>
                <a:ext cx="811071" cy="256699"/>
              </a:xfrm>
              <a:custGeom>
                <a:avLst/>
                <a:gdLst/>
                <a:ahLst/>
                <a:cxnLst/>
                <a:rect l="l" t="t" r="r" b="b"/>
                <a:pathLst>
                  <a:path w="23310" h="7378" extrusionOk="0">
                    <a:moveTo>
                      <a:pt x="14652" y="0"/>
                    </a:moveTo>
                    <a:cubicBezTo>
                      <a:pt x="11144" y="0"/>
                      <a:pt x="12094" y="2561"/>
                      <a:pt x="11110" y="3190"/>
                    </a:cubicBezTo>
                    <a:cubicBezTo>
                      <a:pt x="10845" y="3358"/>
                      <a:pt x="10631" y="3412"/>
                      <a:pt x="10441" y="3412"/>
                    </a:cubicBezTo>
                    <a:cubicBezTo>
                      <a:pt x="10102" y="3412"/>
                      <a:pt x="9840" y="3240"/>
                      <a:pt x="9501" y="3240"/>
                    </a:cubicBezTo>
                    <a:cubicBezTo>
                      <a:pt x="9311" y="3240"/>
                      <a:pt x="9098" y="3294"/>
                      <a:pt x="8834" y="3462"/>
                    </a:cubicBezTo>
                    <a:cubicBezTo>
                      <a:pt x="7830" y="4098"/>
                      <a:pt x="8287" y="5373"/>
                      <a:pt x="7465" y="5556"/>
                    </a:cubicBezTo>
                    <a:cubicBezTo>
                      <a:pt x="7395" y="5571"/>
                      <a:pt x="7323" y="5578"/>
                      <a:pt x="7249" y="5578"/>
                    </a:cubicBezTo>
                    <a:cubicBezTo>
                      <a:pt x="6673" y="5578"/>
                      <a:pt x="5989" y="5159"/>
                      <a:pt x="5305" y="5159"/>
                    </a:cubicBezTo>
                    <a:cubicBezTo>
                      <a:pt x="5053" y="5159"/>
                      <a:pt x="4800" y="5216"/>
                      <a:pt x="4553" y="5373"/>
                    </a:cubicBezTo>
                    <a:cubicBezTo>
                      <a:pt x="3552" y="6009"/>
                      <a:pt x="3552" y="6556"/>
                      <a:pt x="3095" y="6556"/>
                    </a:cubicBezTo>
                    <a:cubicBezTo>
                      <a:pt x="2793" y="6556"/>
                      <a:pt x="2287" y="6394"/>
                      <a:pt x="1821" y="6394"/>
                    </a:cubicBezTo>
                    <a:cubicBezTo>
                      <a:pt x="1588" y="6394"/>
                      <a:pt x="1366" y="6435"/>
                      <a:pt x="1183" y="6556"/>
                    </a:cubicBezTo>
                    <a:cubicBezTo>
                      <a:pt x="637" y="6921"/>
                      <a:pt x="0" y="7378"/>
                      <a:pt x="0" y="7378"/>
                    </a:cubicBezTo>
                    <a:lnTo>
                      <a:pt x="23035" y="7378"/>
                    </a:lnTo>
                    <a:cubicBezTo>
                      <a:pt x="23035" y="7378"/>
                      <a:pt x="23310" y="6556"/>
                      <a:pt x="22306" y="6009"/>
                    </a:cubicBezTo>
                    <a:cubicBezTo>
                      <a:pt x="21305" y="5466"/>
                      <a:pt x="20851" y="5920"/>
                      <a:pt x="20487" y="5466"/>
                    </a:cubicBezTo>
                    <a:cubicBezTo>
                      <a:pt x="20122" y="5009"/>
                      <a:pt x="21487" y="3826"/>
                      <a:pt x="18757" y="2643"/>
                    </a:cubicBezTo>
                    <a:cubicBezTo>
                      <a:pt x="18757" y="2643"/>
                      <a:pt x="18575" y="92"/>
                      <a:pt x="14841" y="2"/>
                    </a:cubicBezTo>
                    <a:cubicBezTo>
                      <a:pt x="14777" y="1"/>
                      <a:pt x="14714" y="0"/>
                      <a:pt x="146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6" name="Google Shape;1398;p45">
                <a:extLst>
                  <a:ext uri="{FF2B5EF4-FFF2-40B4-BE49-F238E27FC236}">
                    <a16:creationId xmlns:a16="http://schemas.microsoft.com/office/drawing/2014/main" id="{6BD8612D-0C33-91B0-5516-76578B976DC9}"/>
                  </a:ext>
                </a:extLst>
              </p:cNvPr>
              <p:cNvSpPr/>
              <p:nvPr/>
            </p:nvSpPr>
            <p:spPr>
              <a:xfrm>
                <a:off x="7080920" y="1565296"/>
                <a:ext cx="1019987" cy="322755"/>
              </a:xfrm>
              <a:custGeom>
                <a:avLst/>
                <a:gdLst/>
                <a:ahLst/>
                <a:cxnLst/>
                <a:rect l="l" t="t" r="r" b="b"/>
                <a:pathLst>
                  <a:path w="23310" h="7376" extrusionOk="0">
                    <a:moveTo>
                      <a:pt x="14652" y="1"/>
                    </a:moveTo>
                    <a:cubicBezTo>
                      <a:pt x="11140" y="1"/>
                      <a:pt x="12093" y="2562"/>
                      <a:pt x="11106" y="3187"/>
                    </a:cubicBezTo>
                    <a:cubicBezTo>
                      <a:pt x="10841" y="3357"/>
                      <a:pt x="10627" y="3411"/>
                      <a:pt x="10437" y="3411"/>
                    </a:cubicBezTo>
                    <a:cubicBezTo>
                      <a:pt x="10100" y="3411"/>
                      <a:pt x="9838" y="3241"/>
                      <a:pt x="9500" y="3241"/>
                    </a:cubicBezTo>
                    <a:cubicBezTo>
                      <a:pt x="9310" y="3241"/>
                      <a:pt x="9095" y="3294"/>
                      <a:pt x="8830" y="3462"/>
                    </a:cubicBezTo>
                    <a:cubicBezTo>
                      <a:pt x="7830" y="4099"/>
                      <a:pt x="8283" y="5374"/>
                      <a:pt x="7465" y="5556"/>
                    </a:cubicBezTo>
                    <a:cubicBezTo>
                      <a:pt x="7395" y="5572"/>
                      <a:pt x="7323" y="5579"/>
                      <a:pt x="7249" y="5579"/>
                    </a:cubicBezTo>
                    <a:cubicBezTo>
                      <a:pt x="6673" y="5579"/>
                      <a:pt x="5988" y="5160"/>
                      <a:pt x="5305" y="5160"/>
                    </a:cubicBezTo>
                    <a:cubicBezTo>
                      <a:pt x="5052" y="5160"/>
                      <a:pt x="4800" y="5217"/>
                      <a:pt x="4553" y="5374"/>
                    </a:cubicBezTo>
                    <a:cubicBezTo>
                      <a:pt x="3552" y="6010"/>
                      <a:pt x="3552" y="6557"/>
                      <a:pt x="3095" y="6557"/>
                    </a:cubicBezTo>
                    <a:cubicBezTo>
                      <a:pt x="2792" y="6557"/>
                      <a:pt x="2286" y="6395"/>
                      <a:pt x="1821" y="6395"/>
                    </a:cubicBezTo>
                    <a:cubicBezTo>
                      <a:pt x="1588" y="6395"/>
                      <a:pt x="1365" y="6436"/>
                      <a:pt x="1183" y="6557"/>
                    </a:cubicBezTo>
                    <a:cubicBezTo>
                      <a:pt x="636" y="6922"/>
                      <a:pt x="0" y="7375"/>
                      <a:pt x="0" y="7375"/>
                    </a:cubicBezTo>
                    <a:lnTo>
                      <a:pt x="23034" y="7375"/>
                    </a:lnTo>
                    <a:cubicBezTo>
                      <a:pt x="23034" y="7375"/>
                      <a:pt x="23310" y="6557"/>
                      <a:pt x="22306" y="6010"/>
                    </a:cubicBezTo>
                    <a:cubicBezTo>
                      <a:pt x="21305" y="5464"/>
                      <a:pt x="20851" y="5921"/>
                      <a:pt x="20487" y="5464"/>
                    </a:cubicBezTo>
                    <a:cubicBezTo>
                      <a:pt x="20122" y="5010"/>
                      <a:pt x="21487" y="3827"/>
                      <a:pt x="18757" y="2644"/>
                    </a:cubicBezTo>
                    <a:cubicBezTo>
                      <a:pt x="18757" y="2644"/>
                      <a:pt x="18575" y="93"/>
                      <a:pt x="14841" y="3"/>
                    </a:cubicBezTo>
                    <a:cubicBezTo>
                      <a:pt x="14776" y="2"/>
                      <a:pt x="14713" y="1"/>
                      <a:pt x="14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grpSp>
        <p:nvGrpSpPr>
          <p:cNvPr id="338" name="Google Shape;1380;p45">
            <a:extLst>
              <a:ext uri="{FF2B5EF4-FFF2-40B4-BE49-F238E27FC236}">
                <a16:creationId xmlns:a16="http://schemas.microsoft.com/office/drawing/2014/main" id="{E13CE9E8-2507-5959-865B-1C7A2EE3B1AE}"/>
              </a:ext>
            </a:extLst>
          </p:cNvPr>
          <p:cNvGrpSpPr/>
          <p:nvPr/>
        </p:nvGrpSpPr>
        <p:grpSpPr>
          <a:xfrm>
            <a:off x="4233138" y="4435818"/>
            <a:ext cx="1047763" cy="682038"/>
            <a:chOff x="7773072" y="4179158"/>
            <a:chExt cx="1047763" cy="682038"/>
          </a:xfrm>
        </p:grpSpPr>
        <p:grpSp>
          <p:nvGrpSpPr>
            <p:cNvPr id="339" name="Google Shape;1381;p45">
              <a:extLst>
                <a:ext uri="{FF2B5EF4-FFF2-40B4-BE49-F238E27FC236}">
                  <a16:creationId xmlns:a16="http://schemas.microsoft.com/office/drawing/2014/main" id="{3B67507A-3952-F626-3FE4-058D12D0498E}"/>
                </a:ext>
              </a:extLst>
            </p:cNvPr>
            <p:cNvGrpSpPr/>
            <p:nvPr/>
          </p:nvGrpSpPr>
          <p:grpSpPr>
            <a:xfrm flipH="1">
              <a:off x="8039488" y="4179158"/>
              <a:ext cx="514923" cy="681996"/>
              <a:chOff x="2423890" y="3042362"/>
              <a:chExt cx="428746" cy="567857"/>
            </a:xfrm>
          </p:grpSpPr>
          <p:sp>
            <p:nvSpPr>
              <p:cNvPr id="348" name="Google Shape;1382;p45">
                <a:extLst>
                  <a:ext uri="{FF2B5EF4-FFF2-40B4-BE49-F238E27FC236}">
                    <a16:creationId xmlns:a16="http://schemas.microsoft.com/office/drawing/2014/main" id="{B90E6868-C68A-3810-E042-A4C810D75C4C}"/>
                  </a:ext>
                </a:extLst>
              </p:cNvPr>
              <p:cNvSpPr/>
              <p:nvPr/>
            </p:nvSpPr>
            <p:spPr>
              <a:xfrm>
                <a:off x="2423890" y="3042362"/>
                <a:ext cx="428746" cy="428631"/>
              </a:xfrm>
              <a:custGeom>
                <a:avLst/>
                <a:gdLst/>
                <a:ahLst/>
                <a:cxnLst/>
                <a:rect l="l" t="t" r="r" b="b"/>
                <a:pathLst>
                  <a:path w="11234" h="11231" extrusionOk="0">
                    <a:moveTo>
                      <a:pt x="5619" y="0"/>
                    </a:moveTo>
                    <a:cubicBezTo>
                      <a:pt x="2517" y="0"/>
                      <a:pt x="1" y="2514"/>
                      <a:pt x="1" y="5615"/>
                    </a:cubicBezTo>
                    <a:cubicBezTo>
                      <a:pt x="1" y="6960"/>
                      <a:pt x="472" y="8191"/>
                      <a:pt x="1259" y="9160"/>
                    </a:cubicBezTo>
                    <a:lnTo>
                      <a:pt x="1262" y="9153"/>
                    </a:lnTo>
                    <a:cubicBezTo>
                      <a:pt x="1262" y="9153"/>
                      <a:pt x="4151" y="9439"/>
                      <a:pt x="5616" y="11230"/>
                    </a:cubicBezTo>
                    <a:cubicBezTo>
                      <a:pt x="5616" y="11230"/>
                      <a:pt x="7132" y="9197"/>
                      <a:pt x="9859" y="9197"/>
                    </a:cubicBezTo>
                    <a:cubicBezTo>
                      <a:pt x="9886" y="9197"/>
                      <a:pt x="9914" y="9198"/>
                      <a:pt x="9941" y="9198"/>
                    </a:cubicBezTo>
                    <a:cubicBezTo>
                      <a:pt x="10746" y="8228"/>
                      <a:pt x="11231" y="6980"/>
                      <a:pt x="11231" y="5619"/>
                    </a:cubicBezTo>
                    <a:cubicBezTo>
                      <a:pt x="11234" y="2517"/>
                      <a:pt x="8720" y="0"/>
                      <a:pt x="5619" y="0"/>
                    </a:cubicBezTo>
                    <a:close/>
                  </a:path>
                </a:pathLst>
              </a:custGeom>
              <a:solidFill>
                <a:srgbClr val="00B05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9" name="Google Shape;1383;p45">
                <a:extLst>
                  <a:ext uri="{FF2B5EF4-FFF2-40B4-BE49-F238E27FC236}">
                    <a16:creationId xmlns:a16="http://schemas.microsoft.com/office/drawing/2014/main" id="{643932FE-5D68-5BF1-868E-084BF51D4EC8}"/>
                  </a:ext>
                </a:extLst>
              </p:cNvPr>
              <p:cNvSpPr/>
              <p:nvPr/>
            </p:nvSpPr>
            <p:spPr>
              <a:xfrm>
                <a:off x="2630817" y="3057437"/>
                <a:ext cx="18548" cy="552782"/>
              </a:xfrm>
              <a:custGeom>
                <a:avLst/>
                <a:gdLst/>
                <a:ahLst/>
                <a:cxnLst/>
                <a:rect l="l" t="t" r="r" b="b"/>
                <a:pathLst>
                  <a:path w="486" h="14484" extrusionOk="0">
                    <a:moveTo>
                      <a:pt x="97" y="1"/>
                    </a:moveTo>
                    <a:lnTo>
                      <a:pt x="1" y="14483"/>
                    </a:lnTo>
                    <a:lnTo>
                      <a:pt x="486" y="14483"/>
                    </a:lnTo>
                    <a:lnTo>
                      <a:pt x="97" y="1"/>
                    </a:ln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0" name="Google Shape;1384;p45">
                <a:extLst>
                  <a:ext uri="{FF2B5EF4-FFF2-40B4-BE49-F238E27FC236}">
                    <a16:creationId xmlns:a16="http://schemas.microsoft.com/office/drawing/2014/main" id="{7707B8D2-EA4C-AE40-7EE7-496BAED1A4AF}"/>
                  </a:ext>
                </a:extLst>
              </p:cNvPr>
              <p:cNvSpPr/>
              <p:nvPr/>
            </p:nvSpPr>
            <p:spPr>
              <a:xfrm>
                <a:off x="2638182" y="3362674"/>
                <a:ext cx="106213" cy="87551"/>
              </a:xfrm>
              <a:custGeom>
                <a:avLst/>
                <a:gdLst/>
                <a:ahLst/>
                <a:cxnLst/>
                <a:rect l="l" t="t" r="r" b="b"/>
                <a:pathLst>
                  <a:path w="2783" h="2294" extrusionOk="0">
                    <a:moveTo>
                      <a:pt x="2782" y="0"/>
                    </a:moveTo>
                    <a:cubicBezTo>
                      <a:pt x="2782" y="0"/>
                      <a:pt x="929" y="441"/>
                      <a:pt x="1" y="1950"/>
                    </a:cubicBezTo>
                    <a:lnTo>
                      <a:pt x="49" y="2294"/>
                    </a:lnTo>
                    <a:cubicBezTo>
                      <a:pt x="49" y="2294"/>
                      <a:pt x="1025" y="537"/>
                      <a:pt x="2782" y="0"/>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1" name="Google Shape;1385;p45">
                <a:extLst>
                  <a:ext uri="{FF2B5EF4-FFF2-40B4-BE49-F238E27FC236}">
                    <a16:creationId xmlns:a16="http://schemas.microsoft.com/office/drawing/2014/main" id="{47636A49-F639-8D50-F947-F9D2ADF08AB5}"/>
                  </a:ext>
                </a:extLst>
              </p:cNvPr>
              <p:cNvSpPr/>
              <p:nvPr/>
            </p:nvSpPr>
            <p:spPr>
              <a:xfrm>
                <a:off x="2638182" y="3172769"/>
                <a:ext cx="106213" cy="87589"/>
              </a:xfrm>
              <a:custGeom>
                <a:avLst/>
                <a:gdLst/>
                <a:ahLst/>
                <a:cxnLst/>
                <a:rect l="l" t="t" r="r" b="b"/>
                <a:pathLst>
                  <a:path w="2783" h="2295" extrusionOk="0">
                    <a:moveTo>
                      <a:pt x="2782" y="1"/>
                    </a:moveTo>
                    <a:cubicBezTo>
                      <a:pt x="2782" y="1"/>
                      <a:pt x="929" y="441"/>
                      <a:pt x="1" y="1954"/>
                    </a:cubicBezTo>
                    <a:lnTo>
                      <a:pt x="49" y="2294"/>
                    </a:lnTo>
                    <a:cubicBezTo>
                      <a:pt x="49" y="2294"/>
                      <a:pt x="1025" y="537"/>
                      <a:pt x="2782"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2" name="Google Shape;1386;p45">
                <a:extLst>
                  <a:ext uri="{FF2B5EF4-FFF2-40B4-BE49-F238E27FC236}">
                    <a16:creationId xmlns:a16="http://schemas.microsoft.com/office/drawing/2014/main" id="{F90FB51C-DB85-CC67-17A2-443D7207C18F}"/>
                  </a:ext>
                </a:extLst>
              </p:cNvPr>
              <p:cNvSpPr/>
              <p:nvPr/>
            </p:nvSpPr>
            <p:spPr>
              <a:xfrm>
                <a:off x="2533994" y="3221199"/>
                <a:ext cx="102397" cy="87589"/>
              </a:xfrm>
              <a:custGeom>
                <a:avLst/>
                <a:gdLst/>
                <a:ahLst/>
                <a:cxnLst/>
                <a:rect l="l" t="t" r="r" b="b"/>
                <a:pathLst>
                  <a:path w="2683" h="2295" extrusionOk="0">
                    <a:moveTo>
                      <a:pt x="0" y="1"/>
                    </a:moveTo>
                    <a:cubicBezTo>
                      <a:pt x="1696" y="537"/>
                      <a:pt x="2634" y="2294"/>
                      <a:pt x="2634" y="2294"/>
                    </a:cubicBezTo>
                    <a:lnTo>
                      <a:pt x="2682" y="1950"/>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3" name="Google Shape;1387;p45">
                <a:extLst>
                  <a:ext uri="{FF2B5EF4-FFF2-40B4-BE49-F238E27FC236}">
                    <a16:creationId xmlns:a16="http://schemas.microsoft.com/office/drawing/2014/main" id="{187C6E0F-FADC-36BB-5D95-94D43307A289}"/>
                  </a:ext>
                </a:extLst>
              </p:cNvPr>
              <p:cNvSpPr/>
              <p:nvPr/>
            </p:nvSpPr>
            <p:spPr>
              <a:xfrm>
                <a:off x="2533994" y="3314244"/>
                <a:ext cx="102397" cy="87589"/>
              </a:xfrm>
              <a:custGeom>
                <a:avLst/>
                <a:gdLst/>
                <a:ahLst/>
                <a:cxnLst/>
                <a:rect l="l" t="t" r="r" b="b"/>
                <a:pathLst>
                  <a:path w="2683" h="2295" extrusionOk="0">
                    <a:moveTo>
                      <a:pt x="0" y="1"/>
                    </a:moveTo>
                    <a:cubicBezTo>
                      <a:pt x="1696" y="537"/>
                      <a:pt x="2634" y="2294"/>
                      <a:pt x="2634" y="2294"/>
                    </a:cubicBezTo>
                    <a:lnTo>
                      <a:pt x="2682" y="1954"/>
                    </a:lnTo>
                    <a:cubicBezTo>
                      <a:pt x="1788" y="441"/>
                      <a:pt x="1" y="1"/>
                      <a:pt x="0" y="1"/>
                    </a:cubicBezTo>
                    <a:close/>
                  </a:path>
                </a:pathLst>
              </a:custGeom>
              <a:solidFill>
                <a:srgbClr val="102E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340" name="Google Shape;1388;p45">
              <a:extLst>
                <a:ext uri="{FF2B5EF4-FFF2-40B4-BE49-F238E27FC236}">
                  <a16:creationId xmlns:a16="http://schemas.microsoft.com/office/drawing/2014/main" id="{A914C843-033A-7CFB-B4A2-D9D8DB84C1CD}"/>
                </a:ext>
              </a:extLst>
            </p:cNvPr>
            <p:cNvGrpSpPr/>
            <p:nvPr/>
          </p:nvGrpSpPr>
          <p:grpSpPr>
            <a:xfrm flipH="1">
              <a:off x="8669185" y="4179214"/>
              <a:ext cx="151651" cy="681982"/>
              <a:chOff x="3376692" y="3077129"/>
              <a:chExt cx="116556" cy="524158"/>
            </a:xfrm>
          </p:grpSpPr>
          <p:sp>
            <p:nvSpPr>
              <p:cNvPr id="345" name="Google Shape;1389;p45">
                <a:extLst>
                  <a:ext uri="{FF2B5EF4-FFF2-40B4-BE49-F238E27FC236}">
                    <a16:creationId xmlns:a16="http://schemas.microsoft.com/office/drawing/2014/main" id="{B3883031-7DF1-B1FF-4502-DA71F339561A}"/>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6" name="Google Shape;1390;p45">
                <a:extLst>
                  <a:ext uri="{FF2B5EF4-FFF2-40B4-BE49-F238E27FC236}">
                    <a16:creationId xmlns:a16="http://schemas.microsoft.com/office/drawing/2014/main" id="{FC01048E-7C28-F8CA-4535-FB76746CF552}"/>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7" name="Google Shape;1391;p45">
                <a:extLst>
                  <a:ext uri="{FF2B5EF4-FFF2-40B4-BE49-F238E27FC236}">
                    <a16:creationId xmlns:a16="http://schemas.microsoft.com/office/drawing/2014/main" id="{3A7FC8B5-4E1D-BA51-457F-8F2BC3A53ED7}"/>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341" name="Google Shape;1392;p45">
              <a:extLst>
                <a:ext uri="{FF2B5EF4-FFF2-40B4-BE49-F238E27FC236}">
                  <a16:creationId xmlns:a16="http://schemas.microsoft.com/office/drawing/2014/main" id="{0C619BBC-00C7-95F8-C8FA-B61145859D81}"/>
                </a:ext>
              </a:extLst>
            </p:cNvPr>
            <p:cNvGrpSpPr/>
            <p:nvPr/>
          </p:nvGrpSpPr>
          <p:grpSpPr>
            <a:xfrm flipH="1">
              <a:off x="7773072" y="4179214"/>
              <a:ext cx="151651" cy="681982"/>
              <a:chOff x="3376692" y="3077129"/>
              <a:chExt cx="116556" cy="524158"/>
            </a:xfrm>
          </p:grpSpPr>
          <p:sp>
            <p:nvSpPr>
              <p:cNvPr id="342" name="Google Shape;1393;p45">
                <a:extLst>
                  <a:ext uri="{FF2B5EF4-FFF2-40B4-BE49-F238E27FC236}">
                    <a16:creationId xmlns:a16="http://schemas.microsoft.com/office/drawing/2014/main" id="{E90F102E-87DC-0325-93F5-3EBCB544794C}"/>
                  </a:ext>
                </a:extLst>
              </p:cNvPr>
              <p:cNvSpPr/>
              <p:nvPr/>
            </p:nvSpPr>
            <p:spPr>
              <a:xfrm>
                <a:off x="3426917" y="3091021"/>
                <a:ext cx="16182" cy="510266"/>
              </a:xfrm>
              <a:custGeom>
                <a:avLst/>
                <a:gdLst/>
                <a:ahLst/>
                <a:cxnLst/>
                <a:rect l="l" t="t" r="r" b="b"/>
                <a:pathLst>
                  <a:path w="424" h="13370" extrusionOk="0">
                    <a:moveTo>
                      <a:pt x="1" y="1"/>
                    </a:moveTo>
                    <a:lnTo>
                      <a:pt x="1" y="13370"/>
                    </a:lnTo>
                    <a:lnTo>
                      <a:pt x="424" y="13370"/>
                    </a:lnTo>
                    <a:lnTo>
                      <a:pt x="424" y="1"/>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3" name="Google Shape;1394;p45">
                <a:extLst>
                  <a:ext uri="{FF2B5EF4-FFF2-40B4-BE49-F238E27FC236}">
                    <a16:creationId xmlns:a16="http://schemas.microsoft.com/office/drawing/2014/main" id="{0B95FE24-5433-2417-410F-F51625E6E147}"/>
                  </a:ext>
                </a:extLst>
              </p:cNvPr>
              <p:cNvSpPr/>
              <p:nvPr/>
            </p:nvSpPr>
            <p:spPr>
              <a:xfrm>
                <a:off x="3406346" y="3094570"/>
                <a:ext cx="58545" cy="20647"/>
              </a:xfrm>
              <a:custGeom>
                <a:avLst/>
                <a:gdLst/>
                <a:ahLst/>
                <a:cxnLst/>
                <a:rect l="l" t="t" r="r" b="b"/>
                <a:pathLst>
                  <a:path w="1534" h="541" extrusionOk="0">
                    <a:moveTo>
                      <a:pt x="24" y="1"/>
                    </a:moveTo>
                    <a:cubicBezTo>
                      <a:pt x="10" y="35"/>
                      <a:pt x="0" y="69"/>
                      <a:pt x="0" y="104"/>
                    </a:cubicBezTo>
                    <a:cubicBezTo>
                      <a:pt x="0" y="344"/>
                      <a:pt x="344" y="540"/>
                      <a:pt x="767" y="540"/>
                    </a:cubicBezTo>
                    <a:cubicBezTo>
                      <a:pt x="1190" y="540"/>
                      <a:pt x="1534" y="344"/>
                      <a:pt x="1534" y="104"/>
                    </a:cubicBezTo>
                    <a:cubicBezTo>
                      <a:pt x="1534" y="69"/>
                      <a:pt x="1523" y="35"/>
                      <a:pt x="1510" y="1"/>
                    </a:cubicBez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4" name="Google Shape;1395;p45">
                <a:extLst>
                  <a:ext uri="{FF2B5EF4-FFF2-40B4-BE49-F238E27FC236}">
                    <a16:creationId xmlns:a16="http://schemas.microsoft.com/office/drawing/2014/main" id="{C98A2FB1-5019-E4E4-27DB-249C014E7D5E}"/>
                  </a:ext>
                </a:extLst>
              </p:cNvPr>
              <p:cNvSpPr/>
              <p:nvPr/>
            </p:nvSpPr>
            <p:spPr>
              <a:xfrm>
                <a:off x="3376692" y="3077129"/>
                <a:ext cx="116556" cy="19464"/>
              </a:xfrm>
              <a:custGeom>
                <a:avLst/>
                <a:gdLst/>
                <a:ahLst/>
                <a:cxnLst/>
                <a:rect l="l" t="t" r="r" b="b"/>
                <a:pathLst>
                  <a:path w="3054" h="510" extrusionOk="0">
                    <a:moveTo>
                      <a:pt x="1527" y="0"/>
                    </a:moveTo>
                    <a:lnTo>
                      <a:pt x="0" y="509"/>
                    </a:lnTo>
                    <a:lnTo>
                      <a:pt x="3053" y="509"/>
                    </a:lnTo>
                    <a:lnTo>
                      <a:pt x="1527" y="0"/>
                    </a:lnTo>
                    <a:close/>
                  </a:path>
                </a:pathLst>
              </a:custGeom>
              <a:solidFill>
                <a:srgbClr val="FFFFFF"/>
              </a:solidFill>
              <a:ln w="5925" cap="rnd" cmpd="sng">
                <a:solidFill>
                  <a:srgbClr val="102E42"/>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spTree>
    <p:extLst>
      <p:ext uri="{BB962C8B-B14F-4D97-AF65-F5344CB8AC3E}">
        <p14:creationId xmlns:p14="http://schemas.microsoft.com/office/powerpoint/2010/main" val="1024167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Alternate Process 3">
            <a:extLst>
              <a:ext uri="{FF2B5EF4-FFF2-40B4-BE49-F238E27FC236}">
                <a16:creationId xmlns:a16="http://schemas.microsoft.com/office/drawing/2014/main" id="{32234872-2708-B277-FD79-43D071A0E286}"/>
              </a:ext>
            </a:extLst>
          </p:cNvPr>
          <p:cNvSpPr/>
          <p:nvPr/>
        </p:nvSpPr>
        <p:spPr>
          <a:xfrm>
            <a:off x="123372" y="51255"/>
            <a:ext cx="8906329" cy="442232"/>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Google Shape;9057;p56">
            <a:extLst>
              <a:ext uri="{FF2B5EF4-FFF2-40B4-BE49-F238E27FC236}">
                <a16:creationId xmlns:a16="http://schemas.microsoft.com/office/drawing/2014/main" id="{AFC36DF5-17B3-4C3A-E8C3-9C0A7D1E1FF6}"/>
              </a:ext>
            </a:extLst>
          </p:cNvPr>
          <p:cNvGraphicFramePr/>
          <p:nvPr>
            <p:extLst>
              <p:ext uri="{D42A27DB-BD31-4B8C-83A1-F6EECF244321}">
                <p14:modId xmlns:p14="http://schemas.microsoft.com/office/powerpoint/2010/main" val="1326103373"/>
              </p:ext>
            </p:extLst>
          </p:nvPr>
        </p:nvGraphicFramePr>
        <p:xfrm>
          <a:off x="1251857" y="566057"/>
          <a:ext cx="6640285" cy="4525950"/>
        </p:xfrm>
        <a:graphic>
          <a:graphicData uri="http://schemas.openxmlformats.org/drawingml/2006/table">
            <a:tbl>
              <a:tblPr>
                <a:noFill/>
              </a:tblPr>
              <a:tblGrid>
                <a:gridCol w="1582559">
                  <a:extLst>
                    <a:ext uri="{9D8B030D-6E8A-4147-A177-3AD203B41FA5}">
                      <a16:colId xmlns:a16="http://schemas.microsoft.com/office/drawing/2014/main" val="20000"/>
                    </a:ext>
                  </a:extLst>
                </a:gridCol>
                <a:gridCol w="5057726">
                  <a:extLst>
                    <a:ext uri="{9D8B030D-6E8A-4147-A177-3AD203B41FA5}">
                      <a16:colId xmlns:a16="http://schemas.microsoft.com/office/drawing/2014/main" val="20001"/>
                    </a:ext>
                  </a:extLst>
                </a:gridCol>
              </a:tblGrid>
              <a:tr h="383246">
                <a:tc>
                  <a:txBody>
                    <a:bodyPr/>
                    <a:lstStyle/>
                    <a:p>
                      <a:pPr marL="0" lvl="0" indent="0" algn="ctr" rtl="0">
                        <a:spcBef>
                          <a:spcPts val="0"/>
                        </a:spcBef>
                        <a:spcAft>
                          <a:spcPts val="0"/>
                        </a:spcAft>
                        <a:buNone/>
                      </a:pPr>
                      <a:r>
                        <a:rPr lang="vi-VN" sz="1500" dirty="0">
                          <a:latin typeface="Aptos Black" panose="020B0004020202020204" pitchFamily="34" charset="0"/>
                        </a:rPr>
                        <a:t>1.</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en-US" sz="1500" b="0" dirty="0" err="1">
                          <a:latin typeface="Aptos Black" panose="020B0004020202020204" pitchFamily="34" charset="0"/>
                        </a:rPr>
                        <a:t>Giới</a:t>
                      </a:r>
                      <a:r>
                        <a:rPr lang="en-US" sz="1500" b="0" dirty="0">
                          <a:latin typeface="Aptos Black" panose="020B0004020202020204" pitchFamily="34" charset="0"/>
                        </a:rPr>
                        <a:t> </a:t>
                      </a:r>
                      <a:r>
                        <a:rPr lang="en-US" sz="1500" b="0" dirty="0" err="1">
                          <a:latin typeface="Aptos Black" panose="020B0004020202020204" pitchFamily="34" charset="0"/>
                        </a:rPr>
                        <a:t>thiệu</a:t>
                      </a:r>
                      <a:r>
                        <a:rPr lang="en-US" sz="1500" b="0" dirty="0">
                          <a:latin typeface="Aptos Black" panose="020B0004020202020204" pitchFamily="34" charset="0"/>
                        </a:rPr>
                        <a:t> </a:t>
                      </a:r>
                      <a:r>
                        <a:rPr lang="en-US" sz="1500" b="0" dirty="0" err="1">
                          <a:latin typeface="Aptos Black" panose="020B0004020202020204" pitchFamily="34" charset="0"/>
                        </a:rPr>
                        <a:t>đề</a:t>
                      </a:r>
                      <a:r>
                        <a:rPr lang="en-US" sz="1500" b="0" dirty="0">
                          <a:latin typeface="Aptos Black" panose="020B0004020202020204" pitchFamily="34" charset="0"/>
                        </a:rPr>
                        <a:t> </a:t>
                      </a:r>
                      <a:r>
                        <a:rPr lang="en-US" sz="1500" b="0" dirty="0" err="1">
                          <a:latin typeface="Aptos Black" panose="020B0004020202020204" pitchFamily="34" charset="0"/>
                        </a:rPr>
                        <a:t>tài</a:t>
                      </a:r>
                      <a:endParaRPr lang="en-US"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noFill/>
                  </a:tcPr>
                </a:tc>
                <a:extLst>
                  <a:ext uri="{0D108BD9-81ED-4DB2-BD59-A6C34878D82A}">
                    <a16:rowId xmlns:a16="http://schemas.microsoft.com/office/drawing/2014/main" val="10001"/>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2.</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en-US" sz="1500" b="0" dirty="0" err="1">
                          <a:latin typeface="Aptos Black" panose="020B0004020202020204" pitchFamily="34" charset="0"/>
                        </a:rPr>
                        <a:t>Mục</a:t>
                      </a:r>
                      <a:r>
                        <a:rPr lang="en-US" sz="1500" b="0" dirty="0">
                          <a:latin typeface="Aptos Black" panose="020B0004020202020204" pitchFamily="34" charset="0"/>
                        </a:rPr>
                        <a:t> </a:t>
                      </a:r>
                      <a:r>
                        <a:rPr lang="en-US" sz="1500" b="0" dirty="0" err="1">
                          <a:latin typeface="Aptos Black" panose="020B0004020202020204" pitchFamily="34" charset="0"/>
                        </a:rPr>
                        <a:t>tiêu</a:t>
                      </a:r>
                      <a:r>
                        <a:rPr lang="en-US" sz="1500" b="0" dirty="0">
                          <a:latin typeface="Aptos Black" panose="020B0004020202020204" pitchFamily="34" charset="0"/>
                        </a:rPr>
                        <a:t> </a:t>
                      </a:r>
                      <a:r>
                        <a:rPr lang="en-US" sz="1500" b="0" dirty="0" err="1">
                          <a:latin typeface="Aptos Black" panose="020B0004020202020204" pitchFamily="34" charset="0"/>
                        </a:rPr>
                        <a:t>nghiên</a:t>
                      </a:r>
                      <a:r>
                        <a:rPr lang="en-US" sz="1500" b="0" dirty="0">
                          <a:latin typeface="Aptos Black" panose="020B0004020202020204" pitchFamily="34" charset="0"/>
                        </a:rPr>
                        <a:t> </a:t>
                      </a:r>
                      <a:r>
                        <a:rPr lang="en-US" sz="1500" b="0" dirty="0" err="1">
                          <a:latin typeface="Aptos Black" panose="020B0004020202020204" pitchFamily="34" charset="0"/>
                        </a:rPr>
                        <a:t>cứu</a:t>
                      </a:r>
                      <a:endParaRPr lang="en-US" sz="1500" b="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10002"/>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3.</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en-US" sz="1500" b="0" dirty="0">
                          <a:latin typeface="Aptos Black" panose="020B0004020202020204" pitchFamily="34" charset="0"/>
                        </a:rPr>
                        <a:t>Công </a:t>
                      </a:r>
                      <a:r>
                        <a:rPr lang="en-US" sz="1500" b="0" dirty="0" err="1">
                          <a:latin typeface="Aptos Black" panose="020B0004020202020204" pitchFamily="34" charset="0"/>
                        </a:rPr>
                        <a:t>nghệ</a:t>
                      </a:r>
                      <a:r>
                        <a:rPr lang="en-US" sz="1500" b="0" dirty="0">
                          <a:latin typeface="Aptos Black" panose="020B0004020202020204" pitchFamily="34" charset="0"/>
                        </a:rPr>
                        <a:t> </a:t>
                      </a:r>
                      <a:r>
                        <a:rPr lang="en-US" sz="1500" b="0" dirty="0" err="1">
                          <a:latin typeface="Aptos Black" panose="020B0004020202020204" pitchFamily="34" charset="0"/>
                        </a:rPr>
                        <a:t>sử</a:t>
                      </a:r>
                      <a:r>
                        <a:rPr lang="en-US" sz="1500" b="0" dirty="0">
                          <a:latin typeface="Aptos Black" panose="020B0004020202020204" pitchFamily="34" charset="0"/>
                        </a:rPr>
                        <a:t> </a:t>
                      </a:r>
                      <a:r>
                        <a:rPr lang="en-US" sz="1500" b="0" dirty="0" err="1">
                          <a:latin typeface="Aptos Black" panose="020B0004020202020204" pitchFamily="34" charset="0"/>
                        </a:rPr>
                        <a:t>dụng</a:t>
                      </a:r>
                      <a:endParaRPr lang="en-US"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374863935"/>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4.</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en-US" sz="1500" b="0" dirty="0" err="1">
                          <a:latin typeface="Aptos Black" panose="020B0004020202020204" pitchFamily="34" charset="0"/>
                        </a:rPr>
                        <a:t>Kiến</a:t>
                      </a:r>
                      <a:r>
                        <a:rPr lang="en-US" sz="1500" b="0" dirty="0">
                          <a:latin typeface="Aptos Black" panose="020B0004020202020204" pitchFamily="34" charset="0"/>
                        </a:rPr>
                        <a:t> </a:t>
                      </a:r>
                      <a:r>
                        <a:rPr lang="en-US" sz="1500" b="0" dirty="0" err="1">
                          <a:latin typeface="Aptos Black" panose="020B0004020202020204" pitchFamily="34" charset="0"/>
                        </a:rPr>
                        <a:t>trúc</a:t>
                      </a:r>
                      <a:r>
                        <a:rPr lang="en-US" sz="1500" b="0" dirty="0">
                          <a:latin typeface="Aptos Black" panose="020B0004020202020204" pitchFamily="34" charset="0"/>
                        </a:rPr>
                        <a:t> </a:t>
                      </a:r>
                      <a:r>
                        <a:rPr lang="en-US" sz="1500" b="0" dirty="0" err="1">
                          <a:latin typeface="Aptos Black" panose="020B0004020202020204" pitchFamily="34" charset="0"/>
                        </a:rPr>
                        <a:t>hệ</a:t>
                      </a:r>
                      <a:r>
                        <a:rPr lang="en-US" sz="1500" b="0" dirty="0">
                          <a:latin typeface="Aptos Black" panose="020B0004020202020204" pitchFamily="34" charset="0"/>
                        </a:rPr>
                        <a:t> </a:t>
                      </a:r>
                      <a:r>
                        <a:rPr lang="en-US" sz="1500" b="0" dirty="0" err="1">
                          <a:latin typeface="Aptos Black" panose="020B0004020202020204" pitchFamily="34" charset="0"/>
                        </a:rPr>
                        <a:t>thống</a:t>
                      </a:r>
                      <a:endParaRPr lang="en-US"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3216296517"/>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5.</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Các nhóm người dùng và chức năng chính</a:t>
                      </a: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2741614758"/>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6.</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Thiết kế cơ sở dữ liệu</a:t>
                      </a: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2330551775"/>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7.</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en-US" sz="1500" b="0" dirty="0" err="1">
                          <a:latin typeface="Aptos Black" panose="020B0004020202020204" pitchFamily="34" charset="0"/>
                        </a:rPr>
                        <a:t>Một</a:t>
                      </a:r>
                      <a:r>
                        <a:rPr lang="en-US" sz="1500" b="0" dirty="0">
                          <a:latin typeface="Aptos Black" panose="020B0004020202020204" pitchFamily="34" charset="0"/>
                        </a:rPr>
                        <a:t> </a:t>
                      </a:r>
                      <a:r>
                        <a:rPr lang="en-US" sz="1500" b="0" dirty="0" err="1">
                          <a:latin typeface="Aptos Black" panose="020B0004020202020204" pitchFamily="34" charset="0"/>
                        </a:rPr>
                        <a:t>số</a:t>
                      </a:r>
                      <a:r>
                        <a:rPr lang="en-US" sz="1500" b="0" dirty="0">
                          <a:latin typeface="Aptos Black" panose="020B0004020202020204" pitchFamily="34" charset="0"/>
                        </a:rPr>
                        <a:t> </a:t>
                      </a:r>
                      <a:r>
                        <a:rPr lang="en-US" sz="1500" b="0" dirty="0" err="1">
                          <a:latin typeface="Aptos Black" panose="020B0004020202020204" pitchFamily="34" charset="0"/>
                        </a:rPr>
                        <a:t>giao</a:t>
                      </a:r>
                      <a:r>
                        <a:rPr lang="en-US" sz="1500" b="0" dirty="0">
                          <a:latin typeface="Aptos Black" panose="020B0004020202020204" pitchFamily="34" charset="0"/>
                        </a:rPr>
                        <a:t> </a:t>
                      </a:r>
                      <a:r>
                        <a:rPr lang="en-US" sz="1500" b="0" dirty="0" err="1">
                          <a:latin typeface="Aptos Black" panose="020B0004020202020204" pitchFamily="34" charset="0"/>
                        </a:rPr>
                        <a:t>diện</a:t>
                      </a:r>
                      <a:r>
                        <a:rPr lang="en-US" sz="1500" b="0" dirty="0">
                          <a:latin typeface="Aptos Black" panose="020B0004020202020204" pitchFamily="34" charset="0"/>
                        </a:rPr>
                        <a:t> </a:t>
                      </a:r>
                      <a:r>
                        <a:rPr lang="en-US" sz="1500" b="0" dirty="0" err="1">
                          <a:latin typeface="Aptos Black" panose="020B0004020202020204" pitchFamily="34" charset="0"/>
                        </a:rPr>
                        <a:t>chính</a:t>
                      </a:r>
                      <a:endParaRPr lang="en-US"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500452370"/>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8.</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Kết quả đạt được</a:t>
                      </a: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660708523"/>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9.</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Hạn chế </a:t>
                      </a:r>
                      <a:endParaRPr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157797984"/>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10.</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Hướng phát triển</a:t>
                      </a:r>
                      <a:endParaRPr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lgn="ctr">
                      <a:solidFill>
                        <a:srgbClr val="F2F2F2"/>
                      </a:solidFill>
                      <a:prstDash val="solid"/>
                      <a:round/>
                      <a:headEnd type="none" w="sm" len="sm"/>
                      <a:tailEnd type="none" w="sm" len="sm"/>
                    </a:lnB>
                    <a:noFill/>
                  </a:tcPr>
                </a:tc>
                <a:extLst>
                  <a:ext uri="{0D108BD9-81ED-4DB2-BD59-A6C34878D82A}">
                    <a16:rowId xmlns:a16="http://schemas.microsoft.com/office/drawing/2014/main" val="3004995740"/>
                  </a:ext>
                </a:extLst>
              </a:tr>
              <a:tr h="383246">
                <a:tc>
                  <a:txBody>
                    <a:bodyPr/>
                    <a:lstStyle/>
                    <a:p>
                      <a:pPr marL="0" lvl="0" indent="0" algn="ctr" rtl="0">
                        <a:spcBef>
                          <a:spcPts val="0"/>
                        </a:spcBef>
                        <a:spcAft>
                          <a:spcPts val="0"/>
                        </a:spcAft>
                        <a:buNone/>
                      </a:pPr>
                      <a:r>
                        <a:rPr lang="vi-VN" sz="1500" dirty="0">
                          <a:latin typeface="Aptos Black" panose="020B0004020202020204" pitchFamily="34" charset="0"/>
                        </a:rPr>
                        <a:t>11.</a:t>
                      </a:r>
                      <a:endParaRPr sz="1500" dirty="0">
                        <a:latin typeface="Aptos Black" panose="020B0004020202020204" pitchFamily="34" charset="0"/>
                      </a:endParaRPr>
                    </a:p>
                  </a:txBody>
                  <a:tcPr marL="91425" marR="91425" marT="91425" marB="91425" anchor="ctr">
                    <a:lnL w="9525" cap="flat" cmpd="sng">
                      <a:solidFill>
                        <a:srgbClr val="F2F2F2"/>
                      </a:solidFill>
                      <a:prstDash val="solid"/>
                      <a:round/>
                      <a:headEnd type="none" w="sm" len="sm"/>
                      <a:tailEnd type="none" w="sm" len="sm"/>
                    </a:lnL>
                    <a:lnR w="9525" cap="flat" cmpd="sng" algn="ctr">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r>
                        <a:rPr lang="vi-VN" sz="1500" b="0" dirty="0">
                          <a:latin typeface="Aptos Black" panose="020B0004020202020204" pitchFamily="34" charset="0"/>
                        </a:rPr>
                        <a:t>Kết luận</a:t>
                      </a:r>
                      <a:endParaRPr sz="1500" b="0" dirty="0">
                        <a:latin typeface="Aptos Black" panose="020B0004020202020204" pitchFamily="34" charset="0"/>
                      </a:endParaRPr>
                    </a:p>
                  </a:txBody>
                  <a:tcPr marL="91425" marR="91425" marT="91425" marB="91425" anchor="ctr">
                    <a:lnL w="9525" cap="flat" cmpd="sng" algn="ctr">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noFill/>
                  </a:tcPr>
                </a:tc>
                <a:extLst>
                  <a:ext uri="{0D108BD9-81ED-4DB2-BD59-A6C34878D82A}">
                    <a16:rowId xmlns:a16="http://schemas.microsoft.com/office/drawing/2014/main" val="1436098311"/>
                  </a:ext>
                </a:extLst>
              </a:tr>
            </a:tbl>
          </a:graphicData>
        </a:graphic>
      </p:graphicFrame>
      <p:sp>
        <p:nvSpPr>
          <p:cNvPr id="12" name="TextBox 11">
            <a:extLst>
              <a:ext uri="{FF2B5EF4-FFF2-40B4-BE49-F238E27FC236}">
                <a16:creationId xmlns:a16="http://schemas.microsoft.com/office/drawing/2014/main" id="{C1C0A7A4-BEE1-2C38-BABF-C3F7C1B7DFF5}"/>
              </a:ext>
            </a:extLst>
          </p:cNvPr>
          <p:cNvSpPr txBox="1"/>
          <p:nvPr/>
        </p:nvSpPr>
        <p:spPr>
          <a:xfrm>
            <a:off x="3111499" y="-31482"/>
            <a:ext cx="2921000" cy="553998"/>
          </a:xfrm>
          <a:prstGeom prst="rect">
            <a:avLst/>
          </a:prstGeom>
          <a:noFill/>
        </p:spPr>
        <p:txBody>
          <a:bodyPr wrap="square">
            <a:spAutoFit/>
          </a:bodyPr>
          <a:lstStyle/>
          <a:p>
            <a:r>
              <a:rPr lang="vi-VN" sz="3000" dirty="0">
                <a:solidFill>
                  <a:schemeClr val="accent6"/>
                </a:solidFill>
                <a:latin typeface="Aptos Black" panose="020B0004020202020204" pitchFamily="34" charset="0"/>
              </a:rPr>
              <a:t>Nội dung chính</a:t>
            </a:r>
            <a:endParaRPr lang="en-US" sz="3000" dirty="0">
              <a:solidFill>
                <a:schemeClr val="accent6"/>
              </a:solidFill>
              <a:latin typeface="Aptos Black" panose="020B0004020202020204" pitchFamily="34" charset="0"/>
            </a:endParaRPr>
          </a:p>
        </p:txBody>
      </p:sp>
    </p:spTree>
    <p:extLst>
      <p:ext uri="{BB962C8B-B14F-4D97-AF65-F5344CB8AC3E}">
        <p14:creationId xmlns:p14="http://schemas.microsoft.com/office/powerpoint/2010/main" val="3653448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0"/>
          <p:cNvSpPr txBox="1">
            <a:spLocks noGrp="1"/>
          </p:cNvSpPr>
          <p:nvPr>
            <p:ph type="title"/>
          </p:nvPr>
        </p:nvSpPr>
        <p:spPr>
          <a:xfrm>
            <a:off x="228600" y="794675"/>
            <a:ext cx="5562600" cy="118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latin typeface="Aptos Black" panose="020B0004020202020204" pitchFamily="34" charset="0"/>
              </a:rPr>
              <a:t>Giới</a:t>
            </a:r>
            <a:r>
              <a:rPr lang="en-US" dirty="0">
                <a:latin typeface="Aptos Black" panose="020B0004020202020204" pitchFamily="34" charset="0"/>
              </a:rPr>
              <a:t> </a:t>
            </a:r>
            <a:r>
              <a:rPr lang="en-US" dirty="0" err="1">
                <a:latin typeface="Aptos Black" panose="020B0004020202020204" pitchFamily="34" charset="0"/>
              </a:rPr>
              <a:t>thiệu</a:t>
            </a:r>
            <a:r>
              <a:rPr lang="en-US" dirty="0">
                <a:latin typeface="Aptos Black" panose="020B0004020202020204" pitchFamily="34" charset="0"/>
              </a:rPr>
              <a:t> </a:t>
            </a:r>
            <a:r>
              <a:rPr lang="en-US" dirty="0" err="1">
                <a:latin typeface="Aptos Black" panose="020B0004020202020204" pitchFamily="34" charset="0"/>
              </a:rPr>
              <a:t>đề</a:t>
            </a:r>
            <a:r>
              <a:rPr lang="en-US" dirty="0">
                <a:latin typeface="Aptos Black" panose="020B0004020202020204" pitchFamily="34" charset="0"/>
              </a:rPr>
              <a:t> </a:t>
            </a:r>
            <a:r>
              <a:rPr lang="en-US" dirty="0" err="1">
                <a:latin typeface="Aptos Black" panose="020B0004020202020204" pitchFamily="34" charset="0"/>
              </a:rPr>
              <a:t>tài</a:t>
            </a:r>
            <a:endParaRPr dirty="0">
              <a:latin typeface="Aptos Black" panose="020B0004020202020204" pitchFamily="34" charset="0"/>
            </a:endParaRPr>
          </a:p>
        </p:txBody>
      </p:sp>
      <p:sp>
        <p:nvSpPr>
          <p:cNvPr id="213" name="Google Shape;213;p30"/>
          <p:cNvSpPr txBox="1">
            <a:spLocks noGrp="1"/>
          </p:cNvSpPr>
          <p:nvPr>
            <p:ph type="subTitle" idx="1"/>
          </p:nvPr>
        </p:nvSpPr>
        <p:spPr>
          <a:xfrm>
            <a:off x="3181350" y="2901025"/>
            <a:ext cx="5450100" cy="14211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Aptos" panose="020B0004020202020204" pitchFamily="34" charset="0"/>
              </a:rPr>
              <a:t>Trong bối cảnh cuộc cách mạng công nghiệp 4.0 đang diễn ra mạnh mẽ, việc ứng dụng công nghệ thông tin vào quản lý hành chính và giáo dục là xu hướng tất yếu.</a:t>
            </a:r>
          </a:p>
          <a:p>
            <a:pPr marL="0" lvl="0" indent="0" algn="l" rtl="0">
              <a:spcBef>
                <a:spcPts val="0"/>
              </a:spcBef>
              <a:spcAft>
                <a:spcPts val="0"/>
              </a:spcAft>
              <a:buNone/>
            </a:pPr>
            <a:endParaRPr sz="2000" b="1" dirty="0">
              <a:latin typeface="Aptos" panose="020B0004020202020204" pitchFamily="34" charset="0"/>
            </a:endParaRPr>
          </a:p>
        </p:txBody>
      </p:sp>
      <p:sp>
        <p:nvSpPr>
          <p:cNvPr id="214" name="Google Shape;214;p30"/>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215" name="Google Shape;215;p30"/>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900" dirty="0">
                <a:solidFill>
                  <a:schemeClr val="dk1"/>
                </a:solidFill>
                <a:latin typeface="Zalando Sans SemiExpanded Medium"/>
                <a:ea typeface="Zalando Sans SemiExpanded Medium"/>
                <a:cs typeface="Zalando Sans SemiExpanded Medium"/>
                <a:sym typeface="Zalando Sans SemiExpanded Medium"/>
              </a:rPr>
              <a:t>GRADE</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pic>
        <p:nvPicPr>
          <p:cNvPr id="1026" name="Picture 2" descr="Ký túc xá trường Đại học Trà Vinh – Website chính thức Ký túc xá trường Đại  học Trà Vinh">
            <a:extLst>
              <a:ext uri="{FF2B5EF4-FFF2-40B4-BE49-F238E27FC236}">
                <a16:creationId xmlns:a16="http://schemas.microsoft.com/office/drawing/2014/main" id="{93EEF853-DE21-591C-5B3F-3D71AD47A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287" y="2431143"/>
            <a:ext cx="2699656" cy="2402114"/>
          </a:xfrm>
          <a:prstGeom prst="flowChartAlternateProcess">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Alternate Process 2">
            <a:extLst>
              <a:ext uri="{FF2B5EF4-FFF2-40B4-BE49-F238E27FC236}">
                <a16:creationId xmlns:a16="http://schemas.microsoft.com/office/drawing/2014/main" id="{A1D9570C-1F91-2F28-62B2-F7F62BB5783D}"/>
              </a:ext>
            </a:extLst>
          </p:cNvPr>
          <p:cNvSpPr/>
          <p:nvPr/>
        </p:nvSpPr>
        <p:spPr>
          <a:xfrm>
            <a:off x="114300" y="123825"/>
            <a:ext cx="3433817" cy="4888423"/>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lowchart: Alternate Process 3">
            <a:extLst>
              <a:ext uri="{FF2B5EF4-FFF2-40B4-BE49-F238E27FC236}">
                <a16:creationId xmlns:a16="http://schemas.microsoft.com/office/drawing/2014/main" id="{8E577BF6-1C00-02DE-3D7C-268E3A5A1A4A}"/>
              </a:ext>
            </a:extLst>
          </p:cNvPr>
          <p:cNvSpPr/>
          <p:nvPr/>
        </p:nvSpPr>
        <p:spPr>
          <a:xfrm>
            <a:off x="3699509" y="1286147"/>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Alternate Process 4">
            <a:extLst>
              <a:ext uri="{FF2B5EF4-FFF2-40B4-BE49-F238E27FC236}">
                <a16:creationId xmlns:a16="http://schemas.microsoft.com/office/drawing/2014/main" id="{A328FA6B-31EB-A892-5BC6-11D737A2CD30}"/>
              </a:ext>
            </a:extLst>
          </p:cNvPr>
          <p:cNvSpPr/>
          <p:nvPr/>
        </p:nvSpPr>
        <p:spPr>
          <a:xfrm>
            <a:off x="3699510" y="2135233"/>
            <a:ext cx="5330190"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Alternate Process 5">
            <a:extLst>
              <a:ext uri="{FF2B5EF4-FFF2-40B4-BE49-F238E27FC236}">
                <a16:creationId xmlns:a16="http://schemas.microsoft.com/office/drawing/2014/main" id="{FAA2210E-61D5-2CEB-B3E8-2F70AADA9663}"/>
              </a:ext>
            </a:extLst>
          </p:cNvPr>
          <p:cNvSpPr/>
          <p:nvPr/>
        </p:nvSpPr>
        <p:spPr>
          <a:xfrm>
            <a:off x="3699509" y="2984319"/>
            <a:ext cx="5330189" cy="709207"/>
          </a:xfrm>
          <a:prstGeom prst="flowChartAlternateProcess">
            <a:avLst/>
          </a:prstGeom>
          <a:solidFill>
            <a:schemeClr val="accent6"/>
          </a:solidFill>
          <a:ln w="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DCB6B23-3B48-3FE9-0D9C-F92228C079B8}"/>
              </a:ext>
            </a:extLst>
          </p:cNvPr>
          <p:cNvSpPr txBox="1"/>
          <p:nvPr/>
        </p:nvSpPr>
        <p:spPr>
          <a:xfrm>
            <a:off x="339840" y="1906316"/>
            <a:ext cx="2982736" cy="1323439"/>
          </a:xfrm>
          <a:prstGeom prst="rect">
            <a:avLst/>
          </a:prstGeom>
          <a:noFill/>
        </p:spPr>
        <p:txBody>
          <a:bodyPr wrap="square">
            <a:spAutoFit/>
          </a:bodyPr>
          <a:lstStyle/>
          <a:p>
            <a:r>
              <a:rPr lang="en-US" sz="4000" dirty="0" err="1">
                <a:solidFill>
                  <a:schemeClr val="accent6"/>
                </a:solidFill>
                <a:latin typeface="Aptos Black" panose="020B0004020202020204" pitchFamily="34" charset="0"/>
              </a:rPr>
              <a:t>Mục</a:t>
            </a:r>
            <a:r>
              <a:rPr lang="en-US" sz="4000" dirty="0">
                <a:solidFill>
                  <a:schemeClr val="accent6"/>
                </a:solidFill>
                <a:latin typeface="Aptos Black" panose="020B0004020202020204" pitchFamily="34" charset="0"/>
              </a:rPr>
              <a:t> </a:t>
            </a:r>
            <a:r>
              <a:rPr lang="en-US" sz="4000" dirty="0" err="1">
                <a:solidFill>
                  <a:schemeClr val="accent6"/>
                </a:solidFill>
                <a:latin typeface="Aptos Black" panose="020B0004020202020204" pitchFamily="34" charset="0"/>
              </a:rPr>
              <a:t>tiêu</a:t>
            </a:r>
            <a:r>
              <a:rPr lang="en-US" sz="4000" dirty="0">
                <a:solidFill>
                  <a:schemeClr val="accent6"/>
                </a:solidFill>
                <a:latin typeface="Aptos Black" panose="020B0004020202020204" pitchFamily="34" charset="0"/>
              </a:rPr>
              <a:t> </a:t>
            </a:r>
            <a:r>
              <a:rPr lang="vi-VN" sz="4000" dirty="0">
                <a:solidFill>
                  <a:schemeClr val="accent6"/>
                </a:solidFill>
                <a:latin typeface="Aptos Black" panose="020B0004020202020204" pitchFamily="34" charset="0"/>
              </a:rPr>
              <a:t>nghiên cứu</a:t>
            </a:r>
          </a:p>
        </p:txBody>
      </p:sp>
      <p:sp>
        <p:nvSpPr>
          <p:cNvPr id="11" name="Google Shape;246;p32">
            <a:extLst>
              <a:ext uri="{FF2B5EF4-FFF2-40B4-BE49-F238E27FC236}">
                <a16:creationId xmlns:a16="http://schemas.microsoft.com/office/drawing/2014/main" id="{148A2FE8-61C9-A75A-0946-9479D716F57E}"/>
              </a:ext>
            </a:extLst>
          </p:cNvPr>
          <p:cNvSpPr txBox="1">
            <a:spLocks/>
          </p:cNvSpPr>
          <p:nvPr/>
        </p:nvSpPr>
        <p:spPr>
          <a:xfrm>
            <a:off x="5039782" y="1349447"/>
            <a:ext cx="4104218" cy="65488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err="1">
                <a:latin typeface="Aptos" panose="020B0004020202020204" pitchFamily="34" charset="0"/>
              </a:rPr>
              <a:t>Xây</a:t>
            </a:r>
            <a:r>
              <a:rPr lang="en-US" sz="1800" dirty="0">
                <a:latin typeface="Aptos" panose="020B0004020202020204" pitchFamily="34" charset="0"/>
              </a:rPr>
              <a:t> </a:t>
            </a:r>
            <a:r>
              <a:rPr lang="en-US" sz="1800" dirty="0" err="1">
                <a:latin typeface="Aptos" panose="020B0004020202020204" pitchFamily="34" charset="0"/>
              </a:rPr>
              <a:t>dựng</a:t>
            </a:r>
            <a:r>
              <a:rPr lang="en-US" sz="1800" dirty="0">
                <a:latin typeface="Aptos" panose="020B0004020202020204" pitchFamily="34" charset="0"/>
              </a:rPr>
              <a:t> </a:t>
            </a:r>
            <a:r>
              <a:rPr lang="en-US" sz="1800" dirty="0" err="1">
                <a:latin typeface="Aptos" panose="020B0004020202020204" pitchFamily="34" charset="0"/>
              </a:rPr>
              <a:t>hệ</a:t>
            </a:r>
            <a:r>
              <a:rPr lang="en-US" sz="1800" dirty="0">
                <a:latin typeface="Aptos" panose="020B0004020202020204" pitchFamily="34" charset="0"/>
              </a:rPr>
              <a:t> </a:t>
            </a:r>
            <a:r>
              <a:rPr lang="en-US" sz="1800" dirty="0" err="1">
                <a:latin typeface="Aptos" panose="020B0004020202020204" pitchFamily="34" charset="0"/>
              </a:rPr>
              <a:t>thống</a:t>
            </a:r>
            <a:r>
              <a:rPr lang="en-US" sz="1800" dirty="0">
                <a:latin typeface="Aptos" panose="020B0004020202020204" pitchFamily="34" charset="0"/>
              </a:rPr>
              <a:t> web </a:t>
            </a:r>
            <a:r>
              <a:rPr lang="en-US" sz="1800" dirty="0" err="1">
                <a:latin typeface="Aptos" panose="020B0004020202020204" pitchFamily="34" charset="0"/>
              </a:rPr>
              <a:t>hỗ</a:t>
            </a:r>
            <a:r>
              <a:rPr lang="en-US" sz="1800" dirty="0">
                <a:latin typeface="Aptos" panose="020B0004020202020204" pitchFamily="34" charset="0"/>
              </a:rPr>
              <a:t> </a:t>
            </a:r>
            <a:r>
              <a:rPr lang="en-US" sz="1800" dirty="0" err="1">
                <a:latin typeface="Aptos" panose="020B0004020202020204" pitchFamily="34" charset="0"/>
              </a:rPr>
              <a:t>trợ</a:t>
            </a:r>
            <a:r>
              <a:rPr lang="vi-VN" sz="1800" dirty="0">
                <a:latin typeface="Aptos" panose="020B0004020202020204" pitchFamily="34" charset="0"/>
              </a:rPr>
              <a:t> sinh viên, nhà trường</a:t>
            </a:r>
            <a:endParaRPr lang="en-US" sz="1800" dirty="0">
              <a:latin typeface="Aptos" panose="020B0004020202020204" pitchFamily="34" charset="0"/>
            </a:endParaRPr>
          </a:p>
        </p:txBody>
      </p:sp>
      <p:sp>
        <p:nvSpPr>
          <p:cNvPr id="12" name="Google Shape;246;p32">
            <a:extLst>
              <a:ext uri="{FF2B5EF4-FFF2-40B4-BE49-F238E27FC236}">
                <a16:creationId xmlns:a16="http://schemas.microsoft.com/office/drawing/2014/main" id="{23E3C427-F4F5-9D75-4244-72EEAA8B4E93}"/>
              </a:ext>
            </a:extLst>
          </p:cNvPr>
          <p:cNvSpPr txBox="1">
            <a:spLocks/>
          </p:cNvSpPr>
          <p:nvPr/>
        </p:nvSpPr>
        <p:spPr>
          <a:xfrm>
            <a:off x="5059952" y="2189551"/>
            <a:ext cx="3969746" cy="63239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err="1">
                <a:latin typeface="Aptos" panose="020B0004020202020204" pitchFamily="34" charset="0"/>
              </a:rPr>
              <a:t>Nâng</a:t>
            </a:r>
            <a:r>
              <a:rPr lang="en-US" sz="1800" dirty="0">
                <a:latin typeface="Aptos" panose="020B0004020202020204" pitchFamily="34" charset="0"/>
              </a:rPr>
              <a:t> </a:t>
            </a:r>
            <a:r>
              <a:rPr lang="en-US" sz="1800" dirty="0" err="1">
                <a:latin typeface="Aptos" panose="020B0004020202020204" pitchFamily="34" charset="0"/>
              </a:rPr>
              <a:t>cao</a:t>
            </a:r>
            <a:r>
              <a:rPr lang="en-US" sz="1800" dirty="0">
                <a:latin typeface="Aptos" panose="020B0004020202020204" pitchFamily="34" charset="0"/>
              </a:rPr>
              <a:t> </a:t>
            </a:r>
            <a:r>
              <a:rPr lang="en-US" sz="1800" dirty="0" err="1">
                <a:latin typeface="Aptos" panose="020B0004020202020204" pitchFamily="34" charset="0"/>
              </a:rPr>
              <a:t>hiệu</a:t>
            </a:r>
            <a:r>
              <a:rPr lang="en-US" sz="1800" dirty="0">
                <a:latin typeface="Aptos" panose="020B0004020202020204" pitchFamily="34" charset="0"/>
              </a:rPr>
              <a:t> </a:t>
            </a:r>
            <a:r>
              <a:rPr lang="en-US" sz="1800" dirty="0" err="1">
                <a:latin typeface="Aptos" panose="020B0004020202020204" pitchFamily="34" charset="0"/>
              </a:rPr>
              <a:t>quả</a:t>
            </a:r>
            <a:r>
              <a:rPr lang="en-US" sz="1800" dirty="0">
                <a:latin typeface="Aptos" panose="020B0004020202020204" pitchFamily="34" charset="0"/>
              </a:rPr>
              <a:t> </a:t>
            </a:r>
            <a:r>
              <a:rPr lang="en-US" sz="1800" dirty="0" err="1">
                <a:latin typeface="Aptos" panose="020B0004020202020204" pitchFamily="34" charset="0"/>
              </a:rPr>
              <a:t>quản</a:t>
            </a:r>
            <a:r>
              <a:rPr lang="en-US" sz="1800" dirty="0">
                <a:latin typeface="Aptos" panose="020B0004020202020204" pitchFamily="34" charset="0"/>
              </a:rPr>
              <a:t> </a:t>
            </a:r>
            <a:r>
              <a:rPr lang="en-US" sz="1800" dirty="0" err="1">
                <a:latin typeface="Aptos" panose="020B0004020202020204" pitchFamily="34" charset="0"/>
              </a:rPr>
              <a:t>lý</a:t>
            </a:r>
            <a:r>
              <a:rPr lang="en-US" sz="1800" dirty="0">
                <a:latin typeface="Aptos" panose="020B0004020202020204" pitchFamily="34" charset="0"/>
              </a:rPr>
              <a:t>, </a:t>
            </a:r>
            <a:r>
              <a:rPr lang="en-US" sz="1800" dirty="0" err="1">
                <a:latin typeface="Aptos" panose="020B0004020202020204" pitchFamily="34" charset="0"/>
              </a:rPr>
              <a:t>tăng</a:t>
            </a:r>
            <a:r>
              <a:rPr lang="en-US" sz="1800" dirty="0">
                <a:latin typeface="Aptos" panose="020B0004020202020204" pitchFamily="34" charset="0"/>
              </a:rPr>
              <a:t> </a:t>
            </a:r>
            <a:r>
              <a:rPr lang="en-US" sz="1800" dirty="0" err="1">
                <a:latin typeface="Aptos" panose="020B0004020202020204" pitchFamily="34" charset="0"/>
              </a:rPr>
              <a:t>tiện</a:t>
            </a:r>
            <a:r>
              <a:rPr lang="en-US" sz="1800" dirty="0">
                <a:latin typeface="Aptos" panose="020B0004020202020204" pitchFamily="34" charset="0"/>
              </a:rPr>
              <a:t> </a:t>
            </a:r>
            <a:r>
              <a:rPr lang="en-US" sz="1800" dirty="0" err="1">
                <a:latin typeface="Aptos" panose="020B0004020202020204" pitchFamily="34" charset="0"/>
              </a:rPr>
              <a:t>ích</a:t>
            </a:r>
            <a:r>
              <a:rPr lang="en-US" sz="1800" dirty="0">
                <a:latin typeface="Aptos" panose="020B0004020202020204" pitchFamily="34" charset="0"/>
              </a:rPr>
              <a:t> </a:t>
            </a:r>
            <a:r>
              <a:rPr lang="en-US" sz="1800" dirty="0" err="1">
                <a:latin typeface="Aptos" panose="020B0004020202020204" pitchFamily="34" charset="0"/>
              </a:rPr>
              <a:t>và</a:t>
            </a:r>
            <a:r>
              <a:rPr lang="en-US" sz="1800" dirty="0">
                <a:latin typeface="Aptos" panose="020B0004020202020204" pitchFamily="34" charset="0"/>
              </a:rPr>
              <a:t> </a:t>
            </a:r>
            <a:r>
              <a:rPr lang="en-US" sz="1800" dirty="0" err="1">
                <a:latin typeface="Aptos" panose="020B0004020202020204" pitchFamily="34" charset="0"/>
              </a:rPr>
              <a:t>minh</a:t>
            </a:r>
            <a:r>
              <a:rPr lang="en-US" sz="1800" dirty="0">
                <a:latin typeface="Aptos" panose="020B0004020202020204" pitchFamily="34" charset="0"/>
              </a:rPr>
              <a:t> </a:t>
            </a:r>
            <a:r>
              <a:rPr lang="en-US" sz="1800" dirty="0" err="1">
                <a:latin typeface="Aptos" panose="020B0004020202020204" pitchFamily="34" charset="0"/>
              </a:rPr>
              <a:t>bạch</a:t>
            </a:r>
            <a:r>
              <a:rPr lang="en-US" sz="1800" dirty="0">
                <a:latin typeface="Aptos" panose="020B0004020202020204" pitchFamily="34" charset="0"/>
              </a:rPr>
              <a:t> </a:t>
            </a:r>
            <a:r>
              <a:rPr lang="en-US" sz="1800" dirty="0" err="1">
                <a:latin typeface="Aptos" panose="020B0004020202020204" pitchFamily="34" charset="0"/>
              </a:rPr>
              <a:t>cho</a:t>
            </a:r>
            <a:r>
              <a:rPr lang="en-US" sz="1800" dirty="0">
                <a:latin typeface="Aptos" panose="020B0004020202020204" pitchFamily="34" charset="0"/>
              </a:rPr>
              <a:t> </a:t>
            </a:r>
            <a:r>
              <a:rPr lang="en-US" sz="1800" dirty="0" err="1">
                <a:latin typeface="Aptos" panose="020B0004020202020204" pitchFamily="34" charset="0"/>
              </a:rPr>
              <a:t>sinh</a:t>
            </a:r>
            <a:r>
              <a:rPr lang="en-US" sz="1800" dirty="0">
                <a:latin typeface="Aptos" panose="020B0004020202020204" pitchFamily="34" charset="0"/>
              </a:rPr>
              <a:t> </a:t>
            </a:r>
            <a:r>
              <a:rPr lang="en-US" sz="1800" dirty="0" err="1">
                <a:latin typeface="Aptos" panose="020B0004020202020204" pitchFamily="34" charset="0"/>
              </a:rPr>
              <a:t>viên</a:t>
            </a:r>
            <a:endParaRPr lang="en-US" sz="1800" dirty="0">
              <a:latin typeface="Aptos" panose="020B0004020202020204" pitchFamily="34" charset="0"/>
            </a:endParaRPr>
          </a:p>
        </p:txBody>
      </p:sp>
      <p:sp>
        <p:nvSpPr>
          <p:cNvPr id="13" name="Google Shape;246;p32">
            <a:extLst>
              <a:ext uri="{FF2B5EF4-FFF2-40B4-BE49-F238E27FC236}">
                <a16:creationId xmlns:a16="http://schemas.microsoft.com/office/drawing/2014/main" id="{DBB658FA-DB74-DCA1-1612-A030CE44AF42}"/>
              </a:ext>
            </a:extLst>
          </p:cNvPr>
          <p:cNvSpPr txBox="1">
            <a:spLocks/>
          </p:cNvSpPr>
          <p:nvPr/>
        </p:nvSpPr>
        <p:spPr>
          <a:xfrm>
            <a:off x="5059952" y="3007360"/>
            <a:ext cx="3969746" cy="66294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800" dirty="0">
                <a:latin typeface="Aptos" panose="020B0004020202020204" pitchFamily="34" charset="0"/>
              </a:rPr>
              <a:t>Giúp sinh viên cập nhật hóa đơn, sự cố chậm trễ</a:t>
            </a:r>
            <a:endParaRPr lang="en-US" sz="1800" dirty="0">
              <a:latin typeface="Aptos" panose="020B0004020202020204" pitchFamily="34" charset="0"/>
            </a:endParaRPr>
          </a:p>
        </p:txBody>
      </p:sp>
      <p:sp>
        <p:nvSpPr>
          <p:cNvPr id="14" name="Flowchart: Alternate Process 13">
            <a:extLst>
              <a:ext uri="{FF2B5EF4-FFF2-40B4-BE49-F238E27FC236}">
                <a16:creationId xmlns:a16="http://schemas.microsoft.com/office/drawing/2014/main" id="{EFDAC9D4-0498-BD47-81B5-E525E9B20CAE}"/>
              </a:ext>
            </a:extLst>
          </p:cNvPr>
          <p:cNvSpPr/>
          <p:nvPr/>
        </p:nvSpPr>
        <p:spPr>
          <a:xfrm>
            <a:off x="3724275" y="1306830"/>
            <a:ext cx="1315509" cy="670560"/>
          </a:xfrm>
          <a:prstGeom prst="flowChartAlternateProcess">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lowchart: Alternate Process 14">
            <a:extLst>
              <a:ext uri="{FF2B5EF4-FFF2-40B4-BE49-F238E27FC236}">
                <a16:creationId xmlns:a16="http://schemas.microsoft.com/office/drawing/2014/main" id="{8BBCFD55-A2A1-28D1-1A29-F9F350EFF3C9}"/>
              </a:ext>
            </a:extLst>
          </p:cNvPr>
          <p:cNvSpPr/>
          <p:nvPr/>
        </p:nvSpPr>
        <p:spPr>
          <a:xfrm>
            <a:off x="3724275" y="2159001"/>
            <a:ext cx="1315508" cy="662940"/>
          </a:xfrm>
          <a:prstGeom prst="flowChartAlternateProcess">
            <a:avLst/>
          </a:prstGeom>
          <a:solidFill>
            <a:srgbClr val="A0DF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lowchart: Alternate Process 15">
            <a:extLst>
              <a:ext uri="{FF2B5EF4-FFF2-40B4-BE49-F238E27FC236}">
                <a16:creationId xmlns:a16="http://schemas.microsoft.com/office/drawing/2014/main" id="{2464C989-F1CB-7D15-8DB5-8545F9552E53}"/>
              </a:ext>
            </a:extLst>
          </p:cNvPr>
          <p:cNvSpPr/>
          <p:nvPr/>
        </p:nvSpPr>
        <p:spPr>
          <a:xfrm>
            <a:off x="3724275" y="3007360"/>
            <a:ext cx="1315507" cy="662940"/>
          </a:xfrm>
          <a:prstGeom prst="flowChartAlternateProcess">
            <a:avLst/>
          </a:prstGeom>
          <a:solidFill>
            <a:schemeClr val="bg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0589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grpSp>
        <p:nvGrpSpPr>
          <p:cNvPr id="8" name="Google Shape;13519;p76">
            <a:extLst>
              <a:ext uri="{FF2B5EF4-FFF2-40B4-BE49-F238E27FC236}">
                <a16:creationId xmlns:a16="http://schemas.microsoft.com/office/drawing/2014/main" id="{7636F219-E81C-245C-2E38-C7B42E7BE358}"/>
              </a:ext>
            </a:extLst>
          </p:cNvPr>
          <p:cNvGrpSpPr/>
          <p:nvPr/>
        </p:nvGrpSpPr>
        <p:grpSpPr>
          <a:xfrm rot="1817227">
            <a:off x="1089550" y="1589532"/>
            <a:ext cx="525558" cy="551884"/>
            <a:chOff x="-42778750" y="2320125"/>
            <a:chExt cx="285125" cy="309375"/>
          </a:xfrm>
          <a:solidFill>
            <a:srgbClr val="24201F"/>
          </a:solidFill>
        </p:grpSpPr>
        <p:sp>
          <p:nvSpPr>
            <p:cNvPr id="9" name="Google Shape;13520;p76">
              <a:extLst>
                <a:ext uri="{FF2B5EF4-FFF2-40B4-BE49-F238E27FC236}">
                  <a16:creationId xmlns:a16="http://schemas.microsoft.com/office/drawing/2014/main" id="{4BE85430-C364-4D3D-4797-48D2508ED2D9}"/>
                </a:ext>
              </a:extLst>
            </p:cNvPr>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521;p76">
              <a:extLst>
                <a:ext uri="{FF2B5EF4-FFF2-40B4-BE49-F238E27FC236}">
                  <a16:creationId xmlns:a16="http://schemas.microsoft.com/office/drawing/2014/main" id="{DA03A6CC-9DD9-9A6A-2282-B468B881B09F}"/>
                </a:ext>
              </a:extLst>
            </p:cNvPr>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Aptos Black" panose="020B0004020202020204" pitchFamily="34" charset="0"/>
              </a:rPr>
              <a:t>Công </a:t>
            </a:r>
            <a:r>
              <a:rPr lang="en-US" dirty="0" err="1">
                <a:latin typeface="Aptos Black" panose="020B0004020202020204" pitchFamily="34" charset="0"/>
              </a:rPr>
              <a:t>nghệ</a:t>
            </a:r>
            <a:r>
              <a:rPr lang="en-US" dirty="0">
                <a:latin typeface="Aptos Black" panose="020B0004020202020204" pitchFamily="34" charset="0"/>
              </a:rPr>
              <a:t> </a:t>
            </a:r>
            <a:r>
              <a:rPr lang="en-US" dirty="0" err="1">
                <a:latin typeface="Aptos Black" panose="020B0004020202020204" pitchFamily="34" charset="0"/>
              </a:rPr>
              <a:t>sử</a:t>
            </a:r>
            <a:r>
              <a:rPr lang="en-US" dirty="0">
                <a:latin typeface="Aptos Black" panose="020B0004020202020204" pitchFamily="34" charset="0"/>
              </a:rPr>
              <a:t> </a:t>
            </a:r>
            <a:r>
              <a:rPr lang="en-US" dirty="0" err="1">
                <a:latin typeface="Aptos Black" panose="020B0004020202020204" pitchFamily="34" charset="0"/>
              </a:rPr>
              <a:t>dụng</a:t>
            </a:r>
            <a:endParaRPr dirty="0">
              <a:latin typeface="Aptos Black" panose="020B0004020202020204" pitchFamily="34" charset="0"/>
            </a:endParaRPr>
          </a:p>
        </p:txBody>
      </p:sp>
      <p:sp>
        <p:nvSpPr>
          <p:cNvPr id="135" name="Google Shape;135;p26"/>
          <p:cNvSpPr/>
          <p:nvPr/>
        </p:nvSpPr>
        <p:spPr>
          <a:xfrm>
            <a:off x="685182" y="2165826"/>
            <a:ext cx="13719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100" b="1" u="sng" dirty="0">
                <a:solidFill>
                  <a:schemeClr val="lt1"/>
                </a:solidFill>
                <a:latin typeface="Inter"/>
                <a:ea typeface="Inter"/>
                <a:cs typeface="Inter"/>
                <a:sym typeface="Inter"/>
              </a:rPr>
              <a:t>Frontend</a:t>
            </a:r>
            <a:endParaRPr sz="1100" b="1" u="sng" dirty="0">
              <a:solidFill>
                <a:schemeClr val="lt1"/>
              </a:solidFill>
              <a:latin typeface="Inter"/>
              <a:ea typeface="Inter"/>
              <a:cs typeface="Inter"/>
              <a:sym typeface="Inter"/>
            </a:endParaRPr>
          </a:p>
        </p:txBody>
      </p:sp>
      <p:sp>
        <p:nvSpPr>
          <p:cNvPr id="136" name="Google Shape;136;p26"/>
          <p:cNvSpPr txBox="1"/>
          <p:nvPr/>
        </p:nvSpPr>
        <p:spPr>
          <a:xfrm>
            <a:off x="352632" y="2666269"/>
            <a:ext cx="20370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vi-VN" sz="1000" dirty="0">
                <a:solidFill>
                  <a:srgbClr val="191919"/>
                </a:solidFill>
                <a:latin typeface="Inter"/>
                <a:ea typeface="Inter"/>
                <a:cs typeface="Inter"/>
                <a:sym typeface="Inter"/>
              </a:rPr>
              <a:t>ReactJS là một thư viện JavaScript mã nguồn mở do Facebook phát triển, được sử dụng để xây dựng giao diện người dùng cho các ứng dụng web hiện đại.</a:t>
            </a:r>
            <a:endParaRPr sz="1000" dirty="0">
              <a:solidFill>
                <a:srgbClr val="191919"/>
              </a:solidFill>
              <a:latin typeface="Inter"/>
              <a:ea typeface="Inter"/>
              <a:cs typeface="Inter"/>
              <a:sym typeface="Inter"/>
            </a:endParaRPr>
          </a:p>
        </p:txBody>
      </p:sp>
      <p:sp>
        <p:nvSpPr>
          <p:cNvPr id="137" name="Google Shape;137;p26"/>
          <p:cNvSpPr/>
          <p:nvPr/>
        </p:nvSpPr>
        <p:spPr>
          <a:xfrm>
            <a:off x="2722332" y="2165850"/>
            <a:ext cx="13719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b="1" u="sng" dirty="0">
                <a:solidFill>
                  <a:schemeClr val="lt1"/>
                </a:solidFill>
                <a:latin typeface="Inter"/>
                <a:ea typeface="Inter"/>
                <a:cs typeface="Inter"/>
                <a:sym typeface="Inter"/>
              </a:rPr>
              <a:t>Backend</a:t>
            </a:r>
            <a:endParaRPr sz="1100" b="1" u="sng" dirty="0">
              <a:solidFill>
                <a:schemeClr val="lt1"/>
              </a:solidFill>
              <a:latin typeface="Inter"/>
              <a:ea typeface="Inter"/>
              <a:cs typeface="Inter"/>
              <a:sym typeface="Inter"/>
            </a:endParaRPr>
          </a:p>
        </p:txBody>
      </p:sp>
      <p:sp>
        <p:nvSpPr>
          <p:cNvPr id="138" name="Google Shape;138;p26"/>
          <p:cNvSpPr txBox="1"/>
          <p:nvPr/>
        </p:nvSpPr>
        <p:spPr>
          <a:xfrm>
            <a:off x="2389782" y="2666269"/>
            <a:ext cx="20370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vi-VN" sz="1000" dirty="0">
                <a:solidFill>
                  <a:srgbClr val="191919"/>
                </a:solidFill>
                <a:latin typeface="Inter"/>
                <a:ea typeface="Inter"/>
                <a:cs typeface="Inter"/>
                <a:sym typeface="Inter"/>
              </a:rPr>
              <a:t>NodeJS là một môi trường chạy JavaScript phía server, cho phép lập trình viên phát triển các ứng dụng web động bằng ngôn ngữ JavaScript cả ở phía client và server.</a:t>
            </a:r>
            <a:endParaRPr sz="1000" dirty="0">
              <a:solidFill>
                <a:srgbClr val="191919"/>
              </a:solidFill>
              <a:latin typeface="Inter"/>
              <a:ea typeface="Inter"/>
              <a:cs typeface="Inter"/>
              <a:sym typeface="Inter"/>
            </a:endParaRPr>
          </a:p>
        </p:txBody>
      </p:sp>
      <p:sp>
        <p:nvSpPr>
          <p:cNvPr id="139" name="Google Shape;139;p26"/>
          <p:cNvSpPr/>
          <p:nvPr/>
        </p:nvSpPr>
        <p:spPr>
          <a:xfrm>
            <a:off x="4759458" y="2165850"/>
            <a:ext cx="13719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100" b="1" u="sng" dirty="0">
                <a:solidFill>
                  <a:schemeClr val="lt1"/>
                </a:solidFill>
                <a:latin typeface="Inter"/>
                <a:ea typeface="Inter"/>
                <a:cs typeface="Inter"/>
                <a:sym typeface="Inter"/>
              </a:rPr>
              <a:t>Database</a:t>
            </a:r>
            <a:endParaRPr sz="1100" b="1" u="sng" dirty="0">
              <a:solidFill>
                <a:schemeClr val="lt1"/>
              </a:solidFill>
              <a:latin typeface="Inter"/>
              <a:ea typeface="Inter"/>
              <a:cs typeface="Inter"/>
              <a:sym typeface="Inter"/>
            </a:endParaRPr>
          </a:p>
        </p:txBody>
      </p:sp>
      <p:sp>
        <p:nvSpPr>
          <p:cNvPr id="140" name="Google Shape;140;p26"/>
          <p:cNvSpPr txBox="1"/>
          <p:nvPr/>
        </p:nvSpPr>
        <p:spPr>
          <a:xfrm>
            <a:off x="4426908" y="2666269"/>
            <a:ext cx="20370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vi-VN" sz="1000" dirty="0">
                <a:solidFill>
                  <a:srgbClr val="191919"/>
                </a:solidFill>
                <a:latin typeface="Inter"/>
                <a:ea typeface="Inter"/>
                <a:cs typeface="Inter"/>
                <a:sym typeface="Inter"/>
              </a:rPr>
              <a:t>MySQL là hệ quản trị cơ sở dữ liệu quan hệ (RDBMS) hữu hiệu, được thiết kế để quản lý và truy xuất dữ liệu có cấu trúc một cách nhanh chóng và tin cậy. </a:t>
            </a:r>
            <a:endParaRPr sz="1000" dirty="0">
              <a:solidFill>
                <a:srgbClr val="191919"/>
              </a:solidFill>
              <a:latin typeface="Inter"/>
              <a:ea typeface="Inter"/>
              <a:cs typeface="Inter"/>
              <a:sym typeface="Inter"/>
            </a:endParaRPr>
          </a:p>
        </p:txBody>
      </p:sp>
      <p:sp>
        <p:nvSpPr>
          <p:cNvPr id="141" name="Google Shape;141;p26"/>
          <p:cNvSpPr/>
          <p:nvPr/>
        </p:nvSpPr>
        <p:spPr>
          <a:xfrm>
            <a:off x="6796632" y="2165850"/>
            <a:ext cx="13719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100" b="1" u="sng" dirty="0">
                <a:solidFill>
                  <a:schemeClr val="lt1"/>
                </a:solidFill>
                <a:latin typeface="Inter"/>
                <a:ea typeface="Inter"/>
                <a:cs typeface="Inter"/>
                <a:sym typeface="Inter"/>
              </a:rPr>
              <a:t>Enviroment</a:t>
            </a:r>
            <a:endParaRPr sz="1100" b="1" u="sng" dirty="0">
              <a:solidFill>
                <a:schemeClr val="lt1"/>
              </a:solidFill>
              <a:latin typeface="Inter"/>
              <a:ea typeface="Inter"/>
              <a:cs typeface="Inter"/>
              <a:sym typeface="Inter"/>
            </a:endParaRPr>
          </a:p>
        </p:txBody>
      </p:sp>
      <p:sp>
        <p:nvSpPr>
          <p:cNvPr id="142" name="Google Shape;142;p26"/>
          <p:cNvSpPr txBox="1"/>
          <p:nvPr/>
        </p:nvSpPr>
        <p:spPr>
          <a:xfrm>
            <a:off x="6464082" y="2666269"/>
            <a:ext cx="20370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vi-VN" sz="1000" dirty="0">
                <a:solidFill>
                  <a:srgbClr val="191919"/>
                </a:solidFill>
                <a:latin typeface="Inter"/>
                <a:ea typeface="Inter"/>
                <a:cs typeface="Inter"/>
                <a:sym typeface="Inter"/>
              </a:rPr>
              <a:t>XAMPP là một phần mềm miễn phí, mã nguồn mở, giúp giả lập môi trường máy chủ web (localhost) ngay trên máy tính cá nhân để phát triển website.</a:t>
            </a:r>
            <a:endParaRPr sz="1000" b="1" dirty="0">
              <a:solidFill>
                <a:srgbClr val="191919"/>
              </a:solidFill>
              <a:latin typeface="Inter"/>
              <a:ea typeface="Inter"/>
              <a:cs typeface="Inter"/>
              <a:sym typeface="Inter"/>
            </a:endParaRPr>
          </a:p>
        </p:txBody>
      </p:sp>
      <p:sp>
        <p:nvSpPr>
          <p:cNvPr id="2" name="Google Shape;1256;p40">
            <a:extLst>
              <a:ext uri="{FF2B5EF4-FFF2-40B4-BE49-F238E27FC236}">
                <a16:creationId xmlns:a16="http://schemas.microsoft.com/office/drawing/2014/main" id="{6837DDDB-FBDA-635D-010F-9051DEA5F5F1}"/>
              </a:ext>
            </a:extLst>
          </p:cNvPr>
          <p:cNvSpPr/>
          <p:nvPr/>
        </p:nvSpPr>
        <p:spPr>
          <a:xfrm rot="5400000" flipH="1">
            <a:off x="3137889" y="1621016"/>
            <a:ext cx="499911" cy="460511"/>
          </a:xfrm>
          <a:prstGeom prst="hexagon">
            <a:avLst>
              <a:gd name="adj" fmla="val 25000"/>
              <a:gd name="vf" fmla="val 115470"/>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Inter"/>
              <a:ea typeface="Inter"/>
              <a:cs typeface="Inter"/>
              <a:sym typeface="Inter"/>
            </a:endParaRPr>
          </a:p>
        </p:txBody>
      </p:sp>
      <p:sp>
        <p:nvSpPr>
          <p:cNvPr id="3" name="TextBox 2">
            <a:extLst>
              <a:ext uri="{FF2B5EF4-FFF2-40B4-BE49-F238E27FC236}">
                <a16:creationId xmlns:a16="http://schemas.microsoft.com/office/drawing/2014/main" id="{7D37F34A-7859-208E-F8B2-D965E8352A46}"/>
              </a:ext>
            </a:extLst>
          </p:cNvPr>
          <p:cNvSpPr txBox="1"/>
          <p:nvPr/>
        </p:nvSpPr>
        <p:spPr>
          <a:xfrm>
            <a:off x="3205872" y="1704763"/>
            <a:ext cx="349776" cy="307777"/>
          </a:xfrm>
          <a:prstGeom prst="rect">
            <a:avLst/>
          </a:prstGeom>
          <a:noFill/>
        </p:spPr>
        <p:txBody>
          <a:bodyPr wrap="none" rtlCol="0">
            <a:spAutoFit/>
          </a:bodyPr>
          <a:lstStyle/>
          <a:p>
            <a:r>
              <a:rPr lang="vi-VN" dirty="0">
                <a:latin typeface="Aptos Black" panose="020B0004020202020204" pitchFamily="34" charset="0"/>
              </a:rPr>
              <a:t>Js</a:t>
            </a:r>
            <a:endParaRPr lang="en-US" dirty="0">
              <a:latin typeface="Aptos Black" panose="020B0004020202020204" pitchFamily="34" charset="0"/>
            </a:endParaRPr>
          </a:p>
        </p:txBody>
      </p:sp>
      <p:pic>
        <p:nvPicPr>
          <p:cNvPr id="14" name="Picture 13" descr="A black background with a black square&#10;&#10;AI-generated content may be incorrect.">
            <a:extLst>
              <a:ext uri="{FF2B5EF4-FFF2-40B4-BE49-F238E27FC236}">
                <a16:creationId xmlns:a16="http://schemas.microsoft.com/office/drawing/2014/main" id="{4C896BE5-9D11-32E9-ABCB-6FD0991746AF}"/>
              </a:ext>
            </a:extLst>
          </p:cNvPr>
          <p:cNvPicPr>
            <a:picLocks noChangeAspect="1"/>
          </p:cNvPicPr>
          <p:nvPr/>
        </p:nvPicPr>
        <p:blipFill>
          <a:blip r:embed="rId3"/>
          <a:stretch>
            <a:fillRect/>
          </a:stretch>
        </p:blipFill>
        <p:spPr>
          <a:xfrm>
            <a:off x="5074601" y="1480464"/>
            <a:ext cx="741614" cy="741614"/>
          </a:xfrm>
          <a:prstGeom prst="rect">
            <a:avLst/>
          </a:prstGeom>
        </p:spPr>
      </p:pic>
      <p:sp>
        <p:nvSpPr>
          <p:cNvPr id="5" name="Google Shape;133;p26">
            <a:extLst>
              <a:ext uri="{FF2B5EF4-FFF2-40B4-BE49-F238E27FC236}">
                <a16:creationId xmlns:a16="http://schemas.microsoft.com/office/drawing/2014/main" id="{F3941786-BB15-2C14-E530-7D3E2D3D959F}"/>
              </a:ext>
            </a:extLst>
          </p:cNvPr>
          <p:cNvSpPr txBox="1">
            <a:spLocks/>
          </p:cNvSpPr>
          <p:nvPr/>
        </p:nvSpPr>
        <p:spPr>
          <a:xfrm>
            <a:off x="6899066" y="1619503"/>
            <a:ext cx="116703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600"/>
              <a:buFont typeface="Zalando Sans SemiExpanded"/>
              <a:buNone/>
              <a:defRPr sz="2600" b="1" i="0" u="none" strike="noStrike" cap="none">
                <a:solidFill>
                  <a:schemeClr val="lt1"/>
                </a:solidFill>
                <a:latin typeface="Zalando Sans SemiExpanded"/>
                <a:ea typeface="Zalando Sans SemiExpanded"/>
                <a:cs typeface="Zalando Sans SemiExpanded"/>
                <a:sym typeface="Zalando Sans SemiExpanded"/>
              </a:defRPr>
            </a:lvl1pPr>
            <a:lvl2pPr marR="0" lvl="1"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2600"/>
              <a:buFont typeface="Raleway"/>
              <a:buNone/>
              <a:defRPr sz="2600" b="1" i="0" u="none" strike="noStrike" cap="none">
                <a:solidFill>
                  <a:schemeClr val="lt1"/>
                </a:solidFill>
                <a:latin typeface="Raleway"/>
                <a:ea typeface="Raleway"/>
                <a:cs typeface="Raleway"/>
                <a:sym typeface="Raleway"/>
              </a:defRPr>
            </a:lvl9pPr>
          </a:lstStyle>
          <a:p>
            <a:r>
              <a:rPr lang="en-US" sz="2000" dirty="0">
                <a:latin typeface="Aptos Black" panose="020B0004020202020204" pitchFamily="34" charset="0"/>
              </a:rPr>
              <a:t>XAMPP</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2" name="Flowchart: Alternate Process 1">
            <a:extLst>
              <a:ext uri="{FF2B5EF4-FFF2-40B4-BE49-F238E27FC236}">
                <a16:creationId xmlns:a16="http://schemas.microsoft.com/office/drawing/2014/main" id="{3A3BD808-0CCE-DD0E-BF3C-D0284843D07C}"/>
              </a:ext>
            </a:extLst>
          </p:cNvPr>
          <p:cNvSpPr/>
          <p:nvPr/>
        </p:nvSpPr>
        <p:spPr>
          <a:xfrm>
            <a:off x="5566228" y="642575"/>
            <a:ext cx="3577771" cy="4398900"/>
          </a:xfrm>
          <a:prstGeom prst="flowChartAlternateProcess">
            <a:avLst/>
          </a:prstGeom>
          <a:blipFill dpi="0" rotWithShape="1">
            <a:blip r:embed="rId3"/>
            <a:srcRect/>
            <a:stretch>
              <a:fillRect l="3000" r="3000" b="-5000"/>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Google Shape;195;p28"/>
          <p:cNvSpPr txBox="1">
            <a:spLocks noGrp="1"/>
          </p:cNvSpPr>
          <p:nvPr>
            <p:ph type="title"/>
          </p:nvPr>
        </p:nvSpPr>
        <p:spPr>
          <a:xfrm>
            <a:off x="373743" y="1095828"/>
            <a:ext cx="4640400" cy="73221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4000" dirty="0">
                <a:latin typeface="Aptos Black" panose="020B0004020202020204" pitchFamily="34" charset="0"/>
              </a:rPr>
              <a:t>Kiến trúc hệ thống</a:t>
            </a:r>
            <a:endParaRPr sz="4000" dirty="0">
              <a:latin typeface="Aptos Black" panose="020B0004020202020204" pitchFamily="34" charset="0"/>
            </a:endParaRPr>
          </a:p>
        </p:txBody>
      </p:sp>
      <p:sp>
        <p:nvSpPr>
          <p:cNvPr id="196" name="Google Shape;196;p28"/>
          <p:cNvSpPr txBox="1">
            <a:spLocks noGrp="1"/>
          </p:cNvSpPr>
          <p:nvPr>
            <p:ph type="body" idx="1"/>
          </p:nvPr>
        </p:nvSpPr>
        <p:spPr>
          <a:xfrm>
            <a:off x="116114" y="2571750"/>
            <a:ext cx="5450114" cy="23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400" dirty="0">
                <a:latin typeface="Aptos" panose="020B0004020202020204" pitchFamily="34" charset="0"/>
              </a:rPr>
              <a:t>Ứng dụng web trong đề tài được thiết kế dựa trên kiến trúc phân lớp </a:t>
            </a:r>
          </a:p>
          <a:p>
            <a:pPr marL="0" lvl="0" indent="0" algn="l" rtl="0">
              <a:spcBef>
                <a:spcPts val="0"/>
              </a:spcBef>
              <a:spcAft>
                <a:spcPts val="0"/>
              </a:spcAft>
              <a:buNone/>
            </a:pPr>
            <a:r>
              <a:rPr lang="vi-VN" sz="1400" dirty="0">
                <a:latin typeface="Aptos" panose="020B0004020202020204" pitchFamily="34" charset="0"/>
              </a:rPr>
              <a:t>(Layered Architecture). Đây là mô hình kiến trúc phổ biến trong phát triển ứng dụng web hiện đại, cho phép tách biệt rõ ràng các thành phần theo chức năng, giúp hệ thống dễ phát triển, mở rộng và bảo trì.</a:t>
            </a:r>
          </a:p>
          <a:p>
            <a:pPr marL="171450" indent="-171450">
              <a:buFont typeface="Arial" panose="020B0604020202020204" pitchFamily="34" charset="0"/>
              <a:buChar char="•"/>
            </a:pPr>
            <a:r>
              <a:rPr lang="vi-VN" sz="1400" dirty="0">
                <a:latin typeface="Aptos" panose="020B0004020202020204" pitchFamily="34" charset="0"/>
              </a:rPr>
              <a:t>Presentation Layer (ReactJS): Giao diện người dùng</a:t>
            </a:r>
          </a:p>
          <a:p>
            <a:pPr marL="171450" indent="-171450">
              <a:buFont typeface="Arial" panose="020B0604020202020204" pitchFamily="34" charset="0"/>
              <a:buChar char="•"/>
            </a:pPr>
            <a:r>
              <a:rPr lang="vi-VN" sz="1400" dirty="0">
                <a:latin typeface="Aptos" panose="020B0004020202020204" pitchFamily="34" charset="0"/>
              </a:rPr>
              <a:t>Business Logic Layer (NodeJS): Xử lý nghiệp vụ, API</a:t>
            </a:r>
          </a:p>
          <a:p>
            <a:pPr marL="171450" indent="-171450">
              <a:buFont typeface="Arial" panose="020B0604020202020204" pitchFamily="34" charset="0"/>
              <a:buChar char="•"/>
            </a:pPr>
            <a:r>
              <a:rPr lang="vi-VN" sz="1400" dirty="0">
                <a:latin typeface="Aptos" panose="020B0004020202020204" pitchFamily="34" charset="0"/>
              </a:rPr>
              <a:t>Data Layer (MySQL): Lưu trữ và quản lý dữ liệu</a:t>
            </a:r>
          </a:p>
        </p:txBody>
      </p:sp>
      <p:sp>
        <p:nvSpPr>
          <p:cNvPr id="198" name="Google Shape;198;p28"/>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solidFill>
                  <a:schemeClr val="dk1"/>
                </a:solidFill>
                <a:latin typeface="Zalando Sans SemiExpanded Medium"/>
                <a:ea typeface="Zalando Sans SemiExpanded Medium"/>
                <a:cs typeface="Zalando Sans SemiExpanded Medium"/>
                <a:sym typeface="Zalando Sans SemiExpanded Medium"/>
              </a:rPr>
              <a:t>Trà Vinh University</a:t>
            </a:r>
          </a:p>
        </p:txBody>
      </p:sp>
      <p:sp>
        <p:nvSpPr>
          <p:cNvPr id="199" name="Google Shape;199;p28"/>
          <p:cNvSpPr txBox="1"/>
          <p:nvPr/>
        </p:nvSpPr>
        <p:spPr>
          <a:xfrm>
            <a:off x="5906402"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1"/>
          <p:cNvSpPr txBox="1">
            <a:spLocks noGrp="1"/>
          </p:cNvSpPr>
          <p:nvPr>
            <p:ph type="title"/>
          </p:nvPr>
        </p:nvSpPr>
        <p:spPr>
          <a:xfrm>
            <a:off x="944729" y="346267"/>
            <a:ext cx="7713041" cy="57054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000" dirty="0">
                <a:latin typeface="Aptos Black" panose="020B0004020202020204" pitchFamily="34" charset="0"/>
              </a:rPr>
              <a:t>Các nhóm người dùng và chức năng chính</a:t>
            </a:r>
            <a:endParaRPr sz="3000" dirty="0">
              <a:latin typeface="Aptos Black" panose="020B0004020202020204" pitchFamily="34" charset="0"/>
            </a:endParaRPr>
          </a:p>
        </p:txBody>
      </p:sp>
      <p:sp>
        <p:nvSpPr>
          <p:cNvPr id="221" name="Google Shape;221;p31"/>
          <p:cNvSpPr txBox="1">
            <a:spLocks noGrp="1"/>
          </p:cNvSpPr>
          <p:nvPr>
            <p:ph type="subTitle" idx="1"/>
          </p:nvPr>
        </p:nvSpPr>
        <p:spPr>
          <a:xfrm>
            <a:off x="3322105" y="3480260"/>
            <a:ext cx="2525400" cy="1075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Quản lý sinh viên, phòng, hợp đồng, hóa đơn </a:t>
            </a:r>
          </a:p>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Xử lý yêu cầu hỗ trợ </a:t>
            </a:r>
          </a:p>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Thống kê báo cáo </a:t>
            </a:r>
            <a:endParaRPr dirty="0">
              <a:latin typeface="Aptos" panose="020B0004020202020204" pitchFamily="34" charset="0"/>
            </a:endParaRPr>
          </a:p>
        </p:txBody>
      </p:sp>
      <p:sp>
        <p:nvSpPr>
          <p:cNvPr id="222" name="Google Shape;222;p31"/>
          <p:cNvSpPr txBox="1">
            <a:spLocks noGrp="1"/>
          </p:cNvSpPr>
          <p:nvPr>
            <p:ph type="subTitle" idx="2"/>
          </p:nvPr>
        </p:nvSpPr>
        <p:spPr>
          <a:xfrm>
            <a:off x="302430" y="3465900"/>
            <a:ext cx="2525400" cy="1075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Đăng ký/đăng nhập, xem thông tin cá nhân </a:t>
            </a:r>
          </a:p>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Tra cứu phòng trống, đăng ký phòng </a:t>
            </a:r>
          </a:p>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Xem hợp đồng, hóa đơn điện nước </a:t>
            </a:r>
          </a:p>
          <a:p>
            <a:pPr marL="171450" lvl="0" indent="-171450" algn="l" rtl="0">
              <a:spcBef>
                <a:spcPts val="0"/>
              </a:spcBef>
              <a:spcAft>
                <a:spcPts val="0"/>
              </a:spcAft>
              <a:buFont typeface="Arial" panose="020B0604020202020204" pitchFamily="34" charset="0"/>
              <a:buChar char="•"/>
            </a:pPr>
            <a:r>
              <a:rPr lang="vi-VN" dirty="0">
                <a:latin typeface="Aptos" panose="020B0004020202020204" pitchFamily="34" charset="0"/>
              </a:rPr>
              <a:t>Gửi yêu cầu hỗ trợ/phản ánh </a:t>
            </a:r>
            <a:endParaRPr dirty="0">
              <a:latin typeface="Aptos" panose="020B0004020202020204" pitchFamily="34" charset="0"/>
            </a:endParaRPr>
          </a:p>
        </p:txBody>
      </p:sp>
      <p:sp>
        <p:nvSpPr>
          <p:cNvPr id="223" name="Google Shape;223;p31"/>
          <p:cNvSpPr txBox="1">
            <a:spLocks noGrp="1"/>
          </p:cNvSpPr>
          <p:nvPr>
            <p:ph type="subTitle" idx="3"/>
          </p:nvPr>
        </p:nvSpPr>
        <p:spPr>
          <a:xfrm>
            <a:off x="6341780" y="3465900"/>
            <a:ext cx="2700218" cy="1075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a:latin typeface="Aptos" panose="020B0004020202020204" pitchFamily="34" charset="0"/>
              </a:rPr>
              <a:t>Quản </a:t>
            </a:r>
            <a:r>
              <a:rPr lang="en-US" dirty="0" err="1">
                <a:latin typeface="Aptos" panose="020B0004020202020204" pitchFamily="34" charset="0"/>
              </a:rPr>
              <a:t>lý</a:t>
            </a:r>
            <a:r>
              <a:rPr lang="en-US" dirty="0">
                <a:latin typeface="Aptos" panose="020B0004020202020204" pitchFamily="34" charset="0"/>
              </a:rPr>
              <a:t> </a:t>
            </a:r>
            <a:r>
              <a:rPr lang="en-US" dirty="0" err="1">
                <a:latin typeface="Aptos" panose="020B0004020202020204" pitchFamily="34" charset="0"/>
              </a:rPr>
              <a:t>toàn</a:t>
            </a:r>
            <a:r>
              <a:rPr lang="en-US" dirty="0">
                <a:latin typeface="Aptos" panose="020B0004020202020204" pitchFamily="34" charset="0"/>
              </a:rPr>
              <a:t> </a:t>
            </a:r>
            <a:r>
              <a:rPr lang="en-US" dirty="0" err="1">
                <a:latin typeface="Aptos" panose="020B0004020202020204" pitchFamily="34" charset="0"/>
              </a:rPr>
              <a:t>bộ</a:t>
            </a:r>
            <a:r>
              <a:rPr lang="en-US" dirty="0">
                <a:latin typeface="Aptos" panose="020B0004020202020204" pitchFamily="34" charset="0"/>
              </a:rPr>
              <a:t> </a:t>
            </a:r>
            <a:r>
              <a:rPr lang="en-US" dirty="0" err="1">
                <a:latin typeface="Aptos" panose="020B0004020202020204" pitchFamily="34" charset="0"/>
              </a:rPr>
              <a:t>tài</a:t>
            </a:r>
            <a:r>
              <a:rPr lang="en-US" dirty="0">
                <a:latin typeface="Aptos" panose="020B0004020202020204" pitchFamily="34" charset="0"/>
              </a:rPr>
              <a:t> </a:t>
            </a:r>
            <a:r>
              <a:rPr lang="en-US" dirty="0" err="1">
                <a:latin typeface="Aptos" panose="020B0004020202020204" pitchFamily="34" charset="0"/>
              </a:rPr>
              <a:t>khoản</a:t>
            </a:r>
            <a:r>
              <a:rPr lang="en-US" dirty="0">
                <a:latin typeface="Aptos" panose="020B0004020202020204" pitchFamily="34" charset="0"/>
              </a:rPr>
              <a:t>, </a:t>
            </a:r>
            <a:r>
              <a:rPr lang="en-US" dirty="0" err="1">
                <a:latin typeface="Aptos" panose="020B0004020202020204" pitchFamily="34" charset="0"/>
              </a:rPr>
              <a:t>phân</a:t>
            </a:r>
            <a:r>
              <a:rPr lang="en-US" dirty="0">
                <a:latin typeface="Aptos" panose="020B0004020202020204" pitchFamily="34" charset="0"/>
              </a:rPr>
              <a:t> </a:t>
            </a:r>
            <a:r>
              <a:rPr lang="en-US" dirty="0" err="1">
                <a:latin typeface="Aptos" panose="020B0004020202020204" pitchFamily="34" charset="0"/>
              </a:rPr>
              <a:t>quyền</a:t>
            </a:r>
            <a:r>
              <a:rPr lang="en-US" dirty="0">
                <a:latin typeface="Aptos" panose="020B0004020202020204" pitchFamily="34" charset="0"/>
              </a:rPr>
              <a:t> </a:t>
            </a:r>
          </a:p>
          <a:p>
            <a:pPr marL="171450" lvl="0" indent="-171450" algn="l" rtl="0">
              <a:spcBef>
                <a:spcPts val="0"/>
              </a:spcBef>
              <a:spcAft>
                <a:spcPts val="0"/>
              </a:spcAft>
              <a:buFont typeface="Arial" panose="020B0604020202020204" pitchFamily="34" charset="0"/>
              <a:buChar char="•"/>
            </a:pPr>
            <a:r>
              <a:rPr lang="en-US" dirty="0">
                <a:latin typeface="Aptos" panose="020B0004020202020204" pitchFamily="34" charset="0"/>
              </a:rPr>
              <a:t>Quản </a:t>
            </a:r>
            <a:r>
              <a:rPr lang="en-US" dirty="0" err="1">
                <a:latin typeface="Aptos" panose="020B0004020202020204" pitchFamily="34" charset="0"/>
              </a:rPr>
              <a:t>lý</a:t>
            </a:r>
            <a:r>
              <a:rPr lang="en-US" dirty="0">
                <a:latin typeface="Aptos" panose="020B0004020202020204" pitchFamily="34" charset="0"/>
              </a:rPr>
              <a:t> </a:t>
            </a:r>
            <a:r>
              <a:rPr lang="en-US" dirty="0" err="1">
                <a:latin typeface="Aptos" panose="020B0004020202020204" pitchFamily="34" charset="0"/>
              </a:rPr>
              <a:t>phòng</a:t>
            </a:r>
            <a:r>
              <a:rPr lang="en-US" dirty="0">
                <a:latin typeface="Aptos" panose="020B0004020202020204" pitchFamily="34" charset="0"/>
              </a:rPr>
              <a:t>, </a:t>
            </a:r>
            <a:r>
              <a:rPr lang="en-US" dirty="0" err="1">
                <a:latin typeface="Aptos" panose="020B0004020202020204" pitchFamily="34" charset="0"/>
              </a:rPr>
              <a:t>thanh</a:t>
            </a:r>
            <a:r>
              <a:rPr lang="en-US" dirty="0">
                <a:latin typeface="Aptos" panose="020B0004020202020204" pitchFamily="34" charset="0"/>
              </a:rPr>
              <a:t> </a:t>
            </a:r>
            <a:r>
              <a:rPr lang="en-US" dirty="0" err="1">
                <a:latin typeface="Aptos" panose="020B0004020202020204" pitchFamily="34" charset="0"/>
              </a:rPr>
              <a:t>toán</a:t>
            </a:r>
            <a:r>
              <a:rPr lang="en-US" dirty="0">
                <a:latin typeface="Aptos" panose="020B0004020202020204" pitchFamily="34" charset="0"/>
              </a:rPr>
              <a:t>, </a:t>
            </a:r>
            <a:r>
              <a:rPr lang="en-US" dirty="0" err="1">
                <a:latin typeface="Aptos" panose="020B0004020202020204" pitchFamily="34" charset="0"/>
              </a:rPr>
              <a:t>yêu</a:t>
            </a:r>
            <a:r>
              <a:rPr lang="en-US" dirty="0">
                <a:latin typeface="Aptos" panose="020B0004020202020204" pitchFamily="34" charset="0"/>
              </a:rPr>
              <a:t> </a:t>
            </a:r>
            <a:r>
              <a:rPr lang="en-US" dirty="0" err="1">
                <a:latin typeface="Aptos" panose="020B0004020202020204" pitchFamily="34" charset="0"/>
              </a:rPr>
              <a:t>cầu</a:t>
            </a:r>
            <a:r>
              <a:rPr lang="en-US" dirty="0">
                <a:latin typeface="Aptos" panose="020B0004020202020204" pitchFamily="34" charset="0"/>
              </a:rPr>
              <a:t> </a:t>
            </a:r>
            <a:r>
              <a:rPr lang="en-US" dirty="0" err="1">
                <a:latin typeface="Aptos" panose="020B0004020202020204" pitchFamily="34" charset="0"/>
              </a:rPr>
              <a:t>hỗ</a:t>
            </a:r>
            <a:r>
              <a:rPr lang="en-US" dirty="0">
                <a:latin typeface="Aptos" panose="020B0004020202020204" pitchFamily="34" charset="0"/>
              </a:rPr>
              <a:t> </a:t>
            </a:r>
            <a:r>
              <a:rPr lang="en-US" dirty="0" err="1">
                <a:latin typeface="Aptos" panose="020B0004020202020204" pitchFamily="34" charset="0"/>
              </a:rPr>
              <a:t>trợ</a:t>
            </a:r>
            <a:r>
              <a:rPr lang="en-US" dirty="0">
                <a:latin typeface="Aptos" panose="020B0004020202020204" pitchFamily="34" charset="0"/>
              </a:rPr>
              <a:t> </a:t>
            </a:r>
          </a:p>
          <a:p>
            <a:pPr marL="171450" lvl="0" indent="-171450" algn="l" rtl="0">
              <a:spcBef>
                <a:spcPts val="0"/>
              </a:spcBef>
              <a:spcAft>
                <a:spcPts val="0"/>
              </a:spcAft>
              <a:buFont typeface="Arial" panose="020B0604020202020204" pitchFamily="34" charset="0"/>
              <a:buChar char="•"/>
            </a:pPr>
            <a:r>
              <a:rPr lang="en-US" dirty="0" err="1">
                <a:latin typeface="Aptos" panose="020B0004020202020204" pitchFamily="34" charset="0"/>
              </a:rPr>
              <a:t>Xuất</a:t>
            </a:r>
            <a:r>
              <a:rPr lang="en-US" dirty="0">
                <a:latin typeface="Aptos" panose="020B0004020202020204" pitchFamily="34" charset="0"/>
              </a:rPr>
              <a:t> </a:t>
            </a:r>
            <a:r>
              <a:rPr lang="en-US" dirty="0" err="1">
                <a:latin typeface="Aptos" panose="020B0004020202020204" pitchFamily="34" charset="0"/>
              </a:rPr>
              <a:t>báo</a:t>
            </a:r>
            <a:r>
              <a:rPr lang="en-US" dirty="0">
                <a:latin typeface="Aptos" panose="020B0004020202020204" pitchFamily="34" charset="0"/>
              </a:rPr>
              <a:t> </a:t>
            </a:r>
            <a:r>
              <a:rPr lang="en-US" dirty="0" err="1">
                <a:latin typeface="Aptos" panose="020B0004020202020204" pitchFamily="34" charset="0"/>
              </a:rPr>
              <a:t>cáo</a:t>
            </a:r>
            <a:r>
              <a:rPr lang="en-US" dirty="0">
                <a:latin typeface="Aptos" panose="020B0004020202020204" pitchFamily="34" charset="0"/>
              </a:rPr>
              <a:t> </a:t>
            </a:r>
            <a:r>
              <a:rPr lang="en-US" dirty="0" err="1">
                <a:latin typeface="Aptos" panose="020B0004020202020204" pitchFamily="34" charset="0"/>
              </a:rPr>
              <a:t>thống</a:t>
            </a:r>
            <a:r>
              <a:rPr lang="en-US" dirty="0">
                <a:latin typeface="Aptos" panose="020B0004020202020204" pitchFamily="34" charset="0"/>
              </a:rPr>
              <a:t> </a:t>
            </a:r>
            <a:r>
              <a:rPr lang="en-US" dirty="0" err="1">
                <a:latin typeface="Aptos" panose="020B0004020202020204" pitchFamily="34" charset="0"/>
              </a:rPr>
              <a:t>kê</a:t>
            </a:r>
            <a:endParaRPr dirty="0">
              <a:latin typeface="Aptos" panose="020B0004020202020204" pitchFamily="34" charset="0"/>
            </a:endParaRPr>
          </a:p>
        </p:txBody>
      </p:sp>
      <p:sp>
        <p:nvSpPr>
          <p:cNvPr id="224" name="Google Shape;224;p31"/>
          <p:cNvSpPr txBox="1">
            <a:spLocks noGrp="1"/>
          </p:cNvSpPr>
          <p:nvPr>
            <p:ph type="title" idx="4"/>
          </p:nvPr>
        </p:nvSpPr>
        <p:spPr>
          <a:xfrm>
            <a:off x="3245066" y="2184134"/>
            <a:ext cx="1990500" cy="7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225" name="Google Shape;225;p31"/>
          <p:cNvSpPr txBox="1">
            <a:spLocks noGrp="1"/>
          </p:cNvSpPr>
          <p:nvPr>
            <p:ph type="title" idx="5"/>
          </p:nvPr>
        </p:nvSpPr>
        <p:spPr>
          <a:xfrm>
            <a:off x="256476" y="2161182"/>
            <a:ext cx="2201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226" name="Google Shape;226;p31"/>
          <p:cNvSpPr txBox="1">
            <a:spLocks noGrp="1"/>
          </p:cNvSpPr>
          <p:nvPr>
            <p:ph type="title" idx="6"/>
          </p:nvPr>
        </p:nvSpPr>
        <p:spPr>
          <a:xfrm>
            <a:off x="6258621" y="2184134"/>
            <a:ext cx="1836600" cy="7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27" name="Google Shape;227;p31"/>
          <p:cNvSpPr txBox="1">
            <a:spLocks noGrp="1"/>
          </p:cNvSpPr>
          <p:nvPr>
            <p:ph type="subTitle" idx="7"/>
          </p:nvPr>
        </p:nvSpPr>
        <p:spPr>
          <a:xfrm>
            <a:off x="3322105" y="2902200"/>
            <a:ext cx="2525400" cy="56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Quản lý ký túc xá</a:t>
            </a:r>
            <a:endParaRPr dirty="0"/>
          </a:p>
        </p:txBody>
      </p:sp>
      <p:sp>
        <p:nvSpPr>
          <p:cNvPr id="228" name="Google Shape;228;p31"/>
          <p:cNvSpPr txBox="1">
            <a:spLocks noGrp="1"/>
          </p:cNvSpPr>
          <p:nvPr>
            <p:ph type="subTitle" idx="8"/>
          </p:nvPr>
        </p:nvSpPr>
        <p:spPr>
          <a:xfrm>
            <a:off x="304620" y="2846236"/>
            <a:ext cx="2525400" cy="56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Sinh </a:t>
            </a:r>
            <a:r>
              <a:rPr lang="en-US" dirty="0" err="1"/>
              <a:t>viên</a:t>
            </a:r>
            <a:endParaRPr dirty="0"/>
          </a:p>
        </p:txBody>
      </p:sp>
      <p:sp>
        <p:nvSpPr>
          <p:cNvPr id="229" name="Google Shape;229;p31"/>
          <p:cNvSpPr txBox="1">
            <a:spLocks noGrp="1"/>
          </p:cNvSpPr>
          <p:nvPr>
            <p:ph type="subTitle" idx="9"/>
          </p:nvPr>
        </p:nvSpPr>
        <p:spPr>
          <a:xfrm>
            <a:off x="6296775" y="2846236"/>
            <a:ext cx="2525400" cy="56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Quản trị viên</a:t>
            </a:r>
            <a:endParaRPr dirty="0"/>
          </a:p>
        </p:txBody>
      </p:sp>
      <p:pic>
        <p:nvPicPr>
          <p:cNvPr id="234" name="Picture 233" descr="A blue and white logo&#10;&#10;AI-generated content may be incorrect.">
            <a:extLst>
              <a:ext uri="{FF2B5EF4-FFF2-40B4-BE49-F238E27FC236}">
                <a16:creationId xmlns:a16="http://schemas.microsoft.com/office/drawing/2014/main" id="{0A0FADBB-51B3-21ED-6D0F-BEB12083E81E}"/>
              </a:ext>
            </a:extLst>
          </p:cNvPr>
          <p:cNvPicPr>
            <a:picLocks noChangeAspect="1"/>
          </p:cNvPicPr>
          <p:nvPr/>
        </p:nvPicPr>
        <p:blipFill>
          <a:blip r:embed="rId3"/>
          <a:stretch>
            <a:fillRect/>
          </a:stretch>
        </p:blipFill>
        <p:spPr>
          <a:xfrm>
            <a:off x="5376260" y="2632450"/>
            <a:ext cx="178330" cy="178330"/>
          </a:xfrm>
          <a:prstGeom prst="rect">
            <a:avLst/>
          </a:prstGeom>
        </p:spPr>
      </p:pic>
      <p:grpSp>
        <p:nvGrpSpPr>
          <p:cNvPr id="235" name="Google Shape;1690;p35">
            <a:extLst>
              <a:ext uri="{FF2B5EF4-FFF2-40B4-BE49-F238E27FC236}">
                <a16:creationId xmlns:a16="http://schemas.microsoft.com/office/drawing/2014/main" id="{100774F6-A14A-61B0-82FA-5F976713069C}"/>
              </a:ext>
            </a:extLst>
          </p:cNvPr>
          <p:cNvGrpSpPr/>
          <p:nvPr/>
        </p:nvGrpSpPr>
        <p:grpSpPr>
          <a:xfrm>
            <a:off x="7249868" y="1523190"/>
            <a:ext cx="1684406" cy="1312278"/>
            <a:chOff x="469775" y="1071620"/>
            <a:chExt cx="6679425" cy="4396105"/>
          </a:xfrm>
        </p:grpSpPr>
        <p:sp>
          <p:nvSpPr>
            <p:cNvPr id="237" name="Google Shape;1697;p35">
              <a:extLst>
                <a:ext uri="{FF2B5EF4-FFF2-40B4-BE49-F238E27FC236}">
                  <a16:creationId xmlns:a16="http://schemas.microsoft.com/office/drawing/2014/main" id="{0B0C1307-1867-408F-4768-94440C575A9D}"/>
                </a:ext>
              </a:extLst>
            </p:cNvPr>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38" name="Google Shape;1698;p35">
              <a:extLst>
                <a:ext uri="{FF2B5EF4-FFF2-40B4-BE49-F238E27FC236}">
                  <a16:creationId xmlns:a16="http://schemas.microsoft.com/office/drawing/2014/main" id="{047AEE7B-5B94-400B-CB41-E3BF7B66C97F}"/>
                </a:ext>
              </a:extLst>
            </p:cNvPr>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39" name="Google Shape;1699;p35">
              <a:extLst>
                <a:ext uri="{FF2B5EF4-FFF2-40B4-BE49-F238E27FC236}">
                  <a16:creationId xmlns:a16="http://schemas.microsoft.com/office/drawing/2014/main" id="{D0329F46-E5F8-0F9B-2C1C-6FB7806B95E4}"/>
                </a:ext>
              </a:extLst>
            </p:cNvPr>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0" name="Google Shape;1700;p35">
              <a:extLst>
                <a:ext uri="{FF2B5EF4-FFF2-40B4-BE49-F238E27FC236}">
                  <a16:creationId xmlns:a16="http://schemas.microsoft.com/office/drawing/2014/main" id="{85701DB3-C45C-1C2F-0252-FEDDEA75BC23}"/>
                </a:ext>
              </a:extLst>
            </p:cNvPr>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1" name="Google Shape;1701;p35">
              <a:extLst>
                <a:ext uri="{FF2B5EF4-FFF2-40B4-BE49-F238E27FC236}">
                  <a16:creationId xmlns:a16="http://schemas.microsoft.com/office/drawing/2014/main" id="{5C7F979B-3DAE-338B-A732-EE7FC129699E}"/>
                </a:ext>
              </a:extLst>
            </p:cNvPr>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2" name="Google Shape;1702;p35">
              <a:extLst>
                <a:ext uri="{FF2B5EF4-FFF2-40B4-BE49-F238E27FC236}">
                  <a16:creationId xmlns:a16="http://schemas.microsoft.com/office/drawing/2014/main" id="{560B54BC-5858-B380-974A-9D42EF8DEFA5}"/>
                </a:ext>
              </a:extLst>
            </p:cNvPr>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3" name="Google Shape;1703;p35">
              <a:extLst>
                <a:ext uri="{FF2B5EF4-FFF2-40B4-BE49-F238E27FC236}">
                  <a16:creationId xmlns:a16="http://schemas.microsoft.com/office/drawing/2014/main" id="{8F5361D6-4521-1593-7F61-EFF187FBD868}"/>
                </a:ext>
              </a:extLst>
            </p:cNvPr>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4" name="Google Shape;1704;p35">
              <a:extLst>
                <a:ext uri="{FF2B5EF4-FFF2-40B4-BE49-F238E27FC236}">
                  <a16:creationId xmlns:a16="http://schemas.microsoft.com/office/drawing/2014/main" id="{65E6F7DE-17F0-1000-DA66-CE97CA5A8223}"/>
                </a:ext>
              </a:extLst>
            </p:cNvPr>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5" name="Google Shape;1705;p35">
              <a:extLst>
                <a:ext uri="{FF2B5EF4-FFF2-40B4-BE49-F238E27FC236}">
                  <a16:creationId xmlns:a16="http://schemas.microsoft.com/office/drawing/2014/main" id="{60AF2B0C-326A-E4F5-D8E4-3A643A4B1955}"/>
                </a:ext>
              </a:extLst>
            </p:cNvPr>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rgbClr val="FAE5C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6" name="Google Shape;1706;p35">
              <a:extLst>
                <a:ext uri="{FF2B5EF4-FFF2-40B4-BE49-F238E27FC236}">
                  <a16:creationId xmlns:a16="http://schemas.microsoft.com/office/drawing/2014/main" id="{E54B4409-AFE9-8D49-BA01-50C3B3B57858}"/>
                </a:ext>
              </a:extLst>
            </p:cNvPr>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7" name="Google Shape;1707;p35">
              <a:extLst>
                <a:ext uri="{FF2B5EF4-FFF2-40B4-BE49-F238E27FC236}">
                  <a16:creationId xmlns:a16="http://schemas.microsoft.com/office/drawing/2014/main" id="{7995FF29-FD48-888A-B778-105C071FD63B}"/>
                </a:ext>
              </a:extLst>
            </p:cNvPr>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rgbClr val="FAE5C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8" name="Google Shape;1708;p35">
              <a:extLst>
                <a:ext uri="{FF2B5EF4-FFF2-40B4-BE49-F238E27FC236}">
                  <a16:creationId xmlns:a16="http://schemas.microsoft.com/office/drawing/2014/main" id="{E78E1B26-E6D9-1439-FAD0-CC883A0D45EA}"/>
                </a:ext>
              </a:extLst>
            </p:cNvPr>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49" name="Google Shape;1709;p35">
              <a:extLst>
                <a:ext uri="{FF2B5EF4-FFF2-40B4-BE49-F238E27FC236}">
                  <a16:creationId xmlns:a16="http://schemas.microsoft.com/office/drawing/2014/main" id="{CFFCC654-DDC5-8053-87E6-7F31AA50B0BE}"/>
                </a:ext>
              </a:extLst>
            </p:cNvPr>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rgbClr val="CF2C2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0" name="Google Shape;1710;p35">
              <a:extLst>
                <a:ext uri="{FF2B5EF4-FFF2-40B4-BE49-F238E27FC236}">
                  <a16:creationId xmlns:a16="http://schemas.microsoft.com/office/drawing/2014/main" id="{08AEF167-144D-5E89-B336-33B77A18B965}"/>
                </a:ext>
              </a:extLst>
            </p:cNvPr>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1" name="Google Shape;1711;p35">
              <a:extLst>
                <a:ext uri="{FF2B5EF4-FFF2-40B4-BE49-F238E27FC236}">
                  <a16:creationId xmlns:a16="http://schemas.microsoft.com/office/drawing/2014/main" id="{ED789FB2-4F77-9A60-8F7E-9511306BE8D9}"/>
                </a:ext>
              </a:extLst>
            </p:cNvPr>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52" name="Google Shape;1712;p35">
              <a:extLst>
                <a:ext uri="{FF2B5EF4-FFF2-40B4-BE49-F238E27FC236}">
                  <a16:creationId xmlns:a16="http://schemas.microsoft.com/office/drawing/2014/main" id="{63BF4A62-4080-CEFB-1513-0645E6B312A3}"/>
                </a:ext>
              </a:extLst>
            </p:cNvPr>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3" name="Google Shape;1713;p35">
              <a:extLst>
                <a:ext uri="{FF2B5EF4-FFF2-40B4-BE49-F238E27FC236}">
                  <a16:creationId xmlns:a16="http://schemas.microsoft.com/office/drawing/2014/main" id="{64459DDF-8EEB-E54E-59B2-386B9441FF3F}"/>
                </a:ext>
              </a:extLst>
            </p:cNvPr>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4" name="Google Shape;1714;p35">
              <a:extLst>
                <a:ext uri="{FF2B5EF4-FFF2-40B4-BE49-F238E27FC236}">
                  <a16:creationId xmlns:a16="http://schemas.microsoft.com/office/drawing/2014/main" id="{D99CC6BD-0E40-83A8-FFBC-168D3357E0B0}"/>
                </a:ext>
              </a:extLst>
            </p:cNvPr>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5" name="Google Shape;1715;p35">
              <a:extLst>
                <a:ext uri="{FF2B5EF4-FFF2-40B4-BE49-F238E27FC236}">
                  <a16:creationId xmlns:a16="http://schemas.microsoft.com/office/drawing/2014/main" id="{193DC7F8-86B3-0339-58CD-246A56570520}"/>
                </a:ext>
              </a:extLst>
            </p:cNvPr>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2" name="Google Shape;1716;p35">
              <a:extLst>
                <a:ext uri="{FF2B5EF4-FFF2-40B4-BE49-F238E27FC236}">
                  <a16:creationId xmlns:a16="http://schemas.microsoft.com/office/drawing/2014/main" id="{58E5F987-956C-64CA-7075-FFF8E3149C4A}"/>
                </a:ext>
              </a:extLst>
            </p:cNvPr>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rgbClr val="FAE5C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3" name="Google Shape;1717;p35">
              <a:extLst>
                <a:ext uri="{FF2B5EF4-FFF2-40B4-BE49-F238E27FC236}">
                  <a16:creationId xmlns:a16="http://schemas.microsoft.com/office/drawing/2014/main" id="{C8144A3D-31B0-C163-BB45-A7417F440411}"/>
                </a:ext>
              </a:extLst>
            </p:cNvPr>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4" name="Google Shape;1718;p35">
              <a:extLst>
                <a:ext uri="{FF2B5EF4-FFF2-40B4-BE49-F238E27FC236}">
                  <a16:creationId xmlns:a16="http://schemas.microsoft.com/office/drawing/2014/main" id="{22C83779-CC08-485E-3E53-C5A5DF1929ED}"/>
                </a:ext>
              </a:extLst>
            </p:cNvPr>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5" name="Google Shape;1719;p35">
              <a:extLst>
                <a:ext uri="{FF2B5EF4-FFF2-40B4-BE49-F238E27FC236}">
                  <a16:creationId xmlns:a16="http://schemas.microsoft.com/office/drawing/2014/main" id="{1D8D24A9-D64E-3C3E-ABFB-A215656058A8}"/>
                </a:ext>
              </a:extLst>
            </p:cNvPr>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6" name="Google Shape;1720;p35">
              <a:extLst>
                <a:ext uri="{FF2B5EF4-FFF2-40B4-BE49-F238E27FC236}">
                  <a16:creationId xmlns:a16="http://schemas.microsoft.com/office/drawing/2014/main" id="{B6044756-D87B-948E-15FB-2E7087322CDC}"/>
                </a:ext>
              </a:extLst>
            </p:cNvPr>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7" name="Google Shape;1721;p35">
              <a:extLst>
                <a:ext uri="{FF2B5EF4-FFF2-40B4-BE49-F238E27FC236}">
                  <a16:creationId xmlns:a16="http://schemas.microsoft.com/office/drawing/2014/main" id="{EF990D5C-13C6-DDA0-D7E0-CCB20FF33AA7}"/>
                </a:ext>
              </a:extLst>
            </p:cNvPr>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8" name="Google Shape;1722;p35">
              <a:extLst>
                <a:ext uri="{FF2B5EF4-FFF2-40B4-BE49-F238E27FC236}">
                  <a16:creationId xmlns:a16="http://schemas.microsoft.com/office/drawing/2014/main" id="{A3D75F3B-F0D7-C43A-97EF-19A175A36FC4}"/>
                </a:ext>
              </a:extLst>
            </p:cNvPr>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99" name="Google Shape;1723;p35">
              <a:extLst>
                <a:ext uri="{FF2B5EF4-FFF2-40B4-BE49-F238E27FC236}">
                  <a16:creationId xmlns:a16="http://schemas.microsoft.com/office/drawing/2014/main" id="{79025015-561C-46B2-4476-EFA40E79E0C7}"/>
                </a:ext>
              </a:extLst>
            </p:cNvPr>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0" name="Google Shape;1724;p35">
              <a:extLst>
                <a:ext uri="{FF2B5EF4-FFF2-40B4-BE49-F238E27FC236}">
                  <a16:creationId xmlns:a16="http://schemas.microsoft.com/office/drawing/2014/main" id="{FD8F263F-91F4-0E1C-0417-EA42C559BE09}"/>
                </a:ext>
              </a:extLst>
            </p:cNvPr>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1" name="Google Shape;1725;p35">
              <a:extLst>
                <a:ext uri="{FF2B5EF4-FFF2-40B4-BE49-F238E27FC236}">
                  <a16:creationId xmlns:a16="http://schemas.microsoft.com/office/drawing/2014/main" id="{0A74919B-C230-E55D-9743-846F490E7CB6}"/>
                </a:ext>
              </a:extLst>
            </p:cNvPr>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2" name="Google Shape;1726;p35">
              <a:extLst>
                <a:ext uri="{FF2B5EF4-FFF2-40B4-BE49-F238E27FC236}">
                  <a16:creationId xmlns:a16="http://schemas.microsoft.com/office/drawing/2014/main" id="{CB8B0B84-6989-F1B0-751B-59F594E2CB0D}"/>
                </a:ext>
              </a:extLst>
            </p:cNvPr>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3" name="Google Shape;1727;p35">
              <a:extLst>
                <a:ext uri="{FF2B5EF4-FFF2-40B4-BE49-F238E27FC236}">
                  <a16:creationId xmlns:a16="http://schemas.microsoft.com/office/drawing/2014/main" id="{0F9BF056-C415-027E-E49A-BCECAE73FACA}"/>
                </a:ext>
              </a:extLst>
            </p:cNvPr>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4" name="Google Shape;1728;p35">
              <a:extLst>
                <a:ext uri="{FF2B5EF4-FFF2-40B4-BE49-F238E27FC236}">
                  <a16:creationId xmlns:a16="http://schemas.microsoft.com/office/drawing/2014/main" id="{D879AC4D-FCFD-51E1-C256-FF2920D4D6DF}"/>
                </a:ext>
              </a:extLst>
            </p:cNvPr>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5" name="Google Shape;1729;p35">
              <a:extLst>
                <a:ext uri="{FF2B5EF4-FFF2-40B4-BE49-F238E27FC236}">
                  <a16:creationId xmlns:a16="http://schemas.microsoft.com/office/drawing/2014/main" id="{7A0395E4-2D16-CCBB-5948-A45270D4B4FF}"/>
                </a:ext>
              </a:extLst>
            </p:cNvPr>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6" name="Google Shape;1730;p35">
              <a:extLst>
                <a:ext uri="{FF2B5EF4-FFF2-40B4-BE49-F238E27FC236}">
                  <a16:creationId xmlns:a16="http://schemas.microsoft.com/office/drawing/2014/main" id="{59A01BAB-AC3D-5652-2918-A0C3EE21E011}"/>
                </a:ext>
              </a:extLst>
            </p:cNvPr>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7" name="Google Shape;1731;p35">
              <a:extLst>
                <a:ext uri="{FF2B5EF4-FFF2-40B4-BE49-F238E27FC236}">
                  <a16:creationId xmlns:a16="http://schemas.microsoft.com/office/drawing/2014/main" id="{779A73AF-94DA-86C3-2570-6731EC552EBC}"/>
                </a:ext>
              </a:extLst>
            </p:cNvPr>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8" name="Google Shape;1732;p35">
              <a:extLst>
                <a:ext uri="{FF2B5EF4-FFF2-40B4-BE49-F238E27FC236}">
                  <a16:creationId xmlns:a16="http://schemas.microsoft.com/office/drawing/2014/main" id="{BE2FB145-15F5-E579-99B2-482522A8635F}"/>
                </a:ext>
              </a:extLst>
            </p:cNvPr>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9" name="Google Shape;1733;p35">
              <a:extLst>
                <a:ext uri="{FF2B5EF4-FFF2-40B4-BE49-F238E27FC236}">
                  <a16:creationId xmlns:a16="http://schemas.microsoft.com/office/drawing/2014/main" id="{E0CA51D5-0CF5-1275-C97C-7B230A425348}"/>
                </a:ext>
              </a:extLst>
            </p:cNvPr>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0" name="Google Shape;1734;p35">
              <a:extLst>
                <a:ext uri="{FF2B5EF4-FFF2-40B4-BE49-F238E27FC236}">
                  <a16:creationId xmlns:a16="http://schemas.microsoft.com/office/drawing/2014/main" id="{47872DA3-8E1D-C98D-1064-9E7AAD98B66D}"/>
                </a:ext>
              </a:extLst>
            </p:cNvPr>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1" name="Google Shape;1735;p35">
              <a:extLst>
                <a:ext uri="{FF2B5EF4-FFF2-40B4-BE49-F238E27FC236}">
                  <a16:creationId xmlns:a16="http://schemas.microsoft.com/office/drawing/2014/main" id="{515D8D1F-C40C-18B4-0395-02BC9CDC4FEC}"/>
                </a:ext>
              </a:extLst>
            </p:cNvPr>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2" name="Google Shape;1736;p35">
              <a:extLst>
                <a:ext uri="{FF2B5EF4-FFF2-40B4-BE49-F238E27FC236}">
                  <a16:creationId xmlns:a16="http://schemas.microsoft.com/office/drawing/2014/main" id="{5B409725-E78A-2465-BDC9-F60FCDCAC121}"/>
                </a:ext>
              </a:extLst>
            </p:cNvPr>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3" name="Google Shape;1737;p35">
              <a:extLst>
                <a:ext uri="{FF2B5EF4-FFF2-40B4-BE49-F238E27FC236}">
                  <a16:creationId xmlns:a16="http://schemas.microsoft.com/office/drawing/2014/main" id="{343D5293-01BA-7606-4A14-FB5800813D37}"/>
                </a:ext>
              </a:extLst>
            </p:cNvPr>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4" name="Google Shape;1738;p35">
              <a:extLst>
                <a:ext uri="{FF2B5EF4-FFF2-40B4-BE49-F238E27FC236}">
                  <a16:creationId xmlns:a16="http://schemas.microsoft.com/office/drawing/2014/main" id="{8B8AE2F4-9F71-621C-950F-7367EFFDAE57}"/>
                </a:ext>
              </a:extLst>
            </p:cNvPr>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5" name="Google Shape;1739;p35">
              <a:extLst>
                <a:ext uri="{FF2B5EF4-FFF2-40B4-BE49-F238E27FC236}">
                  <a16:creationId xmlns:a16="http://schemas.microsoft.com/office/drawing/2014/main" id="{25D48F32-F33E-65F9-694C-D38B40154DD2}"/>
                </a:ext>
              </a:extLst>
            </p:cNvPr>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6" name="Google Shape;1740;p35">
              <a:extLst>
                <a:ext uri="{FF2B5EF4-FFF2-40B4-BE49-F238E27FC236}">
                  <a16:creationId xmlns:a16="http://schemas.microsoft.com/office/drawing/2014/main" id="{DB4F1543-CCE1-5E0D-99B3-5FCB5DCBBE63}"/>
                </a:ext>
              </a:extLst>
            </p:cNvPr>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7" name="Google Shape;1741;p35">
              <a:extLst>
                <a:ext uri="{FF2B5EF4-FFF2-40B4-BE49-F238E27FC236}">
                  <a16:creationId xmlns:a16="http://schemas.microsoft.com/office/drawing/2014/main" id="{E9407FD7-D6F4-B572-7414-674F26AD0EF0}"/>
                </a:ext>
              </a:extLst>
            </p:cNvPr>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8" name="Google Shape;1742;p35">
              <a:extLst>
                <a:ext uri="{FF2B5EF4-FFF2-40B4-BE49-F238E27FC236}">
                  <a16:creationId xmlns:a16="http://schemas.microsoft.com/office/drawing/2014/main" id="{FD25C209-AB6F-CBCC-5D61-46C13642C22E}"/>
                </a:ext>
              </a:extLst>
            </p:cNvPr>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9" name="Google Shape;1743;p35">
              <a:extLst>
                <a:ext uri="{FF2B5EF4-FFF2-40B4-BE49-F238E27FC236}">
                  <a16:creationId xmlns:a16="http://schemas.microsoft.com/office/drawing/2014/main" id="{4417EED9-9C17-1022-E5B8-5AC4CEE7FB05}"/>
                </a:ext>
              </a:extLst>
            </p:cNvPr>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6" name="Google Shape;1744;p35">
              <a:extLst>
                <a:ext uri="{FF2B5EF4-FFF2-40B4-BE49-F238E27FC236}">
                  <a16:creationId xmlns:a16="http://schemas.microsoft.com/office/drawing/2014/main" id="{726232F1-590A-932D-230E-7CF1F2730AC7}"/>
                </a:ext>
              </a:extLst>
            </p:cNvPr>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7" name="Google Shape;1745;p35">
              <a:extLst>
                <a:ext uri="{FF2B5EF4-FFF2-40B4-BE49-F238E27FC236}">
                  <a16:creationId xmlns:a16="http://schemas.microsoft.com/office/drawing/2014/main" id="{AAF28918-045E-DD36-2735-3AA0A5B03C1F}"/>
                </a:ext>
              </a:extLst>
            </p:cNvPr>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8" name="Google Shape;1746;p35">
              <a:extLst>
                <a:ext uri="{FF2B5EF4-FFF2-40B4-BE49-F238E27FC236}">
                  <a16:creationId xmlns:a16="http://schemas.microsoft.com/office/drawing/2014/main" id="{16953C89-F0F9-908A-4049-10011E031F03}"/>
                </a:ext>
              </a:extLst>
            </p:cNvPr>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59" name="Google Shape;1747;p35">
              <a:extLst>
                <a:ext uri="{FF2B5EF4-FFF2-40B4-BE49-F238E27FC236}">
                  <a16:creationId xmlns:a16="http://schemas.microsoft.com/office/drawing/2014/main" id="{A85AAE67-10E5-541F-3D0C-41CE67C3D050}"/>
                </a:ext>
              </a:extLst>
            </p:cNvPr>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0" name="Google Shape;1748;p35">
              <a:extLst>
                <a:ext uri="{FF2B5EF4-FFF2-40B4-BE49-F238E27FC236}">
                  <a16:creationId xmlns:a16="http://schemas.microsoft.com/office/drawing/2014/main" id="{8C552720-6B33-5383-54B0-C54C75E4E413}"/>
                </a:ext>
              </a:extLst>
            </p:cNvPr>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1" name="Google Shape;1749;p35">
              <a:extLst>
                <a:ext uri="{FF2B5EF4-FFF2-40B4-BE49-F238E27FC236}">
                  <a16:creationId xmlns:a16="http://schemas.microsoft.com/office/drawing/2014/main" id="{87B4068B-957E-557F-017E-151BB8A6F9D1}"/>
                </a:ext>
              </a:extLst>
            </p:cNvPr>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2" name="Google Shape;1750;p35">
              <a:extLst>
                <a:ext uri="{FF2B5EF4-FFF2-40B4-BE49-F238E27FC236}">
                  <a16:creationId xmlns:a16="http://schemas.microsoft.com/office/drawing/2014/main" id="{B2361EE8-B553-EE76-AE6B-3462C25712B6}"/>
                </a:ext>
              </a:extLst>
            </p:cNvPr>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3" name="Google Shape;1751;p35">
              <a:extLst>
                <a:ext uri="{FF2B5EF4-FFF2-40B4-BE49-F238E27FC236}">
                  <a16:creationId xmlns:a16="http://schemas.microsoft.com/office/drawing/2014/main" id="{FAFAEB6E-9FAE-8E9A-F4EB-97DD4811EC48}"/>
                </a:ext>
              </a:extLst>
            </p:cNvPr>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4" name="Google Shape;1752;p35">
              <a:extLst>
                <a:ext uri="{FF2B5EF4-FFF2-40B4-BE49-F238E27FC236}">
                  <a16:creationId xmlns:a16="http://schemas.microsoft.com/office/drawing/2014/main" id="{F4593003-540D-95E0-93F1-F7FFB1D0A106}"/>
                </a:ext>
              </a:extLst>
            </p:cNvPr>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5" name="Google Shape;1753;p35">
              <a:extLst>
                <a:ext uri="{FF2B5EF4-FFF2-40B4-BE49-F238E27FC236}">
                  <a16:creationId xmlns:a16="http://schemas.microsoft.com/office/drawing/2014/main" id="{A64A8384-DEF1-FACA-DFE8-DC102F3B8EC2}"/>
                </a:ext>
              </a:extLst>
            </p:cNvPr>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6" name="Google Shape;1754;p35">
              <a:extLst>
                <a:ext uri="{FF2B5EF4-FFF2-40B4-BE49-F238E27FC236}">
                  <a16:creationId xmlns:a16="http://schemas.microsoft.com/office/drawing/2014/main" id="{ECFECBE7-E03E-BA29-CBF4-8152CB5990F7}"/>
                </a:ext>
              </a:extLst>
            </p:cNvPr>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7" name="Google Shape;1755;p35">
              <a:extLst>
                <a:ext uri="{FF2B5EF4-FFF2-40B4-BE49-F238E27FC236}">
                  <a16:creationId xmlns:a16="http://schemas.microsoft.com/office/drawing/2014/main" id="{89D2FAEE-FD23-A1CA-8586-7925E0F59424}"/>
                </a:ext>
              </a:extLst>
            </p:cNvPr>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8" name="Google Shape;1756;p35">
              <a:extLst>
                <a:ext uri="{FF2B5EF4-FFF2-40B4-BE49-F238E27FC236}">
                  <a16:creationId xmlns:a16="http://schemas.microsoft.com/office/drawing/2014/main" id="{6BE91FF3-AE88-65C9-57F9-CB0790DAA263}"/>
                </a:ext>
              </a:extLst>
            </p:cNvPr>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9" name="Google Shape;1757;p35">
              <a:extLst>
                <a:ext uri="{FF2B5EF4-FFF2-40B4-BE49-F238E27FC236}">
                  <a16:creationId xmlns:a16="http://schemas.microsoft.com/office/drawing/2014/main" id="{B4C8036A-4959-D8F0-2F77-18268EBE4058}"/>
                </a:ext>
              </a:extLst>
            </p:cNvPr>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0" name="Google Shape;1758;p35">
              <a:extLst>
                <a:ext uri="{FF2B5EF4-FFF2-40B4-BE49-F238E27FC236}">
                  <a16:creationId xmlns:a16="http://schemas.microsoft.com/office/drawing/2014/main" id="{4CC2BDC8-79B0-CD09-E33A-0DA149409DB5}"/>
                </a:ext>
              </a:extLst>
            </p:cNvPr>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1" name="Google Shape;1759;p35">
              <a:extLst>
                <a:ext uri="{FF2B5EF4-FFF2-40B4-BE49-F238E27FC236}">
                  <a16:creationId xmlns:a16="http://schemas.microsoft.com/office/drawing/2014/main" id="{56EA59B6-4F49-116A-D36F-92FAC9D88A19}"/>
                </a:ext>
              </a:extLst>
            </p:cNvPr>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2" name="Google Shape;1760;p35">
              <a:extLst>
                <a:ext uri="{FF2B5EF4-FFF2-40B4-BE49-F238E27FC236}">
                  <a16:creationId xmlns:a16="http://schemas.microsoft.com/office/drawing/2014/main" id="{35279445-F723-F6E1-D689-547B7B4E2063}"/>
                </a:ext>
              </a:extLst>
            </p:cNvPr>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3" name="Google Shape;1761;p35">
              <a:extLst>
                <a:ext uri="{FF2B5EF4-FFF2-40B4-BE49-F238E27FC236}">
                  <a16:creationId xmlns:a16="http://schemas.microsoft.com/office/drawing/2014/main" id="{921EA977-1C07-B58B-51B1-17C00EF198E5}"/>
                </a:ext>
              </a:extLst>
            </p:cNvPr>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4" name="Google Shape;1762;p35">
              <a:extLst>
                <a:ext uri="{FF2B5EF4-FFF2-40B4-BE49-F238E27FC236}">
                  <a16:creationId xmlns:a16="http://schemas.microsoft.com/office/drawing/2014/main" id="{7546FFA2-7C1B-9FB1-6B11-8A48C77FCB43}"/>
                </a:ext>
              </a:extLst>
            </p:cNvPr>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5" name="Google Shape;1763;p35">
              <a:extLst>
                <a:ext uri="{FF2B5EF4-FFF2-40B4-BE49-F238E27FC236}">
                  <a16:creationId xmlns:a16="http://schemas.microsoft.com/office/drawing/2014/main" id="{A1C9E86F-92EA-CAF2-A037-DEA024B91DF2}"/>
                </a:ext>
              </a:extLst>
            </p:cNvPr>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6" name="Google Shape;1764;p35">
              <a:extLst>
                <a:ext uri="{FF2B5EF4-FFF2-40B4-BE49-F238E27FC236}">
                  <a16:creationId xmlns:a16="http://schemas.microsoft.com/office/drawing/2014/main" id="{2EF79F9C-CE71-8BEB-EF0A-9A4CF142CFEA}"/>
                </a:ext>
              </a:extLst>
            </p:cNvPr>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7" name="Google Shape;1765;p35">
              <a:extLst>
                <a:ext uri="{FF2B5EF4-FFF2-40B4-BE49-F238E27FC236}">
                  <a16:creationId xmlns:a16="http://schemas.microsoft.com/office/drawing/2014/main" id="{334B54AB-F960-4289-2DF0-FDC9A41749F2}"/>
                </a:ext>
              </a:extLst>
            </p:cNvPr>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8" name="Google Shape;1766;p35">
              <a:extLst>
                <a:ext uri="{FF2B5EF4-FFF2-40B4-BE49-F238E27FC236}">
                  <a16:creationId xmlns:a16="http://schemas.microsoft.com/office/drawing/2014/main" id="{151F28D1-2CCD-FC44-EE48-08167191A8AA}"/>
                </a:ext>
              </a:extLst>
            </p:cNvPr>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9" name="Google Shape;1767;p35">
              <a:extLst>
                <a:ext uri="{FF2B5EF4-FFF2-40B4-BE49-F238E27FC236}">
                  <a16:creationId xmlns:a16="http://schemas.microsoft.com/office/drawing/2014/main" id="{ABD679C2-710A-80BA-F03B-9FBF8665CC5D}"/>
                </a:ext>
              </a:extLst>
            </p:cNvPr>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0" name="Google Shape;1768;p35">
              <a:extLst>
                <a:ext uri="{FF2B5EF4-FFF2-40B4-BE49-F238E27FC236}">
                  <a16:creationId xmlns:a16="http://schemas.microsoft.com/office/drawing/2014/main" id="{F3EAAE69-8351-D35A-6C46-9E4CA0B81A24}"/>
                </a:ext>
              </a:extLst>
            </p:cNvPr>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1" name="Google Shape;1769;p35">
              <a:extLst>
                <a:ext uri="{FF2B5EF4-FFF2-40B4-BE49-F238E27FC236}">
                  <a16:creationId xmlns:a16="http://schemas.microsoft.com/office/drawing/2014/main" id="{0AC0CD40-1B28-0046-FF78-415C7B20DF2C}"/>
                </a:ext>
              </a:extLst>
            </p:cNvPr>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2" name="Google Shape;1770;p35">
              <a:extLst>
                <a:ext uri="{FF2B5EF4-FFF2-40B4-BE49-F238E27FC236}">
                  <a16:creationId xmlns:a16="http://schemas.microsoft.com/office/drawing/2014/main" id="{C28DE641-6225-E52C-4526-7FBFE7AD4397}"/>
                </a:ext>
              </a:extLst>
            </p:cNvPr>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3" name="Google Shape;1771;p35">
              <a:extLst>
                <a:ext uri="{FF2B5EF4-FFF2-40B4-BE49-F238E27FC236}">
                  <a16:creationId xmlns:a16="http://schemas.microsoft.com/office/drawing/2014/main" id="{5EA46CCC-5F16-3C63-34BA-0BA80F531A77}"/>
                </a:ext>
              </a:extLst>
            </p:cNvPr>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4" name="Google Shape;1772;p35">
              <a:extLst>
                <a:ext uri="{FF2B5EF4-FFF2-40B4-BE49-F238E27FC236}">
                  <a16:creationId xmlns:a16="http://schemas.microsoft.com/office/drawing/2014/main" id="{819A9969-8B40-D9E8-3C4B-0F5E8F75C562}"/>
                </a:ext>
              </a:extLst>
            </p:cNvPr>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5" name="Google Shape;1773;p35">
              <a:extLst>
                <a:ext uri="{FF2B5EF4-FFF2-40B4-BE49-F238E27FC236}">
                  <a16:creationId xmlns:a16="http://schemas.microsoft.com/office/drawing/2014/main" id="{3EA2BECC-1750-156D-CB72-E6321D0DCA40}"/>
                </a:ext>
              </a:extLst>
            </p:cNvPr>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6" name="Google Shape;1774;p35">
              <a:extLst>
                <a:ext uri="{FF2B5EF4-FFF2-40B4-BE49-F238E27FC236}">
                  <a16:creationId xmlns:a16="http://schemas.microsoft.com/office/drawing/2014/main" id="{2CCC0865-02FF-810B-F2D9-EF4035440968}"/>
                </a:ext>
              </a:extLst>
            </p:cNvPr>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7" name="Google Shape;1775;p35">
              <a:extLst>
                <a:ext uri="{FF2B5EF4-FFF2-40B4-BE49-F238E27FC236}">
                  <a16:creationId xmlns:a16="http://schemas.microsoft.com/office/drawing/2014/main" id="{FB9BD969-9ECA-7055-C01E-2892E86AEF79}"/>
                </a:ext>
              </a:extLst>
            </p:cNvPr>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8" name="Google Shape;1776;p35">
              <a:extLst>
                <a:ext uri="{FF2B5EF4-FFF2-40B4-BE49-F238E27FC236}">
                  <a16:creationId xmlns:a16="http://schemas.microsoft.com/office/drawing/2014/main" id="{5783673E-FC86-56B2-2693-1E7DA2E11763}"/>
                </a:ext>
              </a:extLst>
            </p:cNvPr>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9" name="Google Shape;1777;p35">
              <a:extLst>
                <a:ext uri="{FF2B5EF4-FFF2-40B4-BE49-F238E27FC236}">
                  <a16:creationId xmlns:a16="http://schemas.microsoft.com/office/drawing/2014/main" id="{ABE17418-4F76-D98B-3F65-C4EB98BCEFEA}"/>
                </a:ext>
              </a:extLst>
            </p:cNvPr>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0" name="Google Shape;1778;p35">
              <a:extLst>
                <a:ext uri="{FF2B5EF4-FFF2-40B4-BE49-F238E27FC236}">
                  <a16:creationId xmlns:a16="http://schemas.microsoft.com/office/drawing/2014/main" id="{F4049FC4-07FB-A644-2DC8-8F425A18EE0E}"/>
                </a:ext>
              </a:extLst>
            </p:cNvPr>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1" name="Google Shape;1779;p35">
              <a:extLst>
                <a:ext uri="{FF2B5EF4-FFF2-40B4-BE49-F238E27FC236}">
                  <a16:creationId xmlns:a16="http://schemas.microsoft.com/office/drawing/2014/main" id="{30B7B743-7B2E-546B-92E2-EB931E3D15C2}"/>
                </a:ext>
              </a:extLst>
            </p:cNvPr>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2" name="Google Shape;1780;p35">
              <a:extLst>
                <a:ext uri="{FF2B5EF4-FFF2-40B4-BE49-F238E27FC236}">
                  <a16:creationId xmlns:a16="http://schemas.microsoft.com/office/drawing/2014/main" id="{5183FD89-4339-A14A-9941-1F4B16B82E99}"/>
                </a:ext>
              </a:extLst>
            </p:cNvPr>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3" name="Google Shape;1781;p35">
              <a:extLst>
                <a:ext uri="{FF2B5EF4-FFF2-40B4-BE49-F238E27FC236}">
                  <a16:creationId xmlns:a16="http://schemas.microsoft.com/office/drawing/2014/main" id="{5C7BD43D-547C-01E1-CC5F-465F8DAC2468}"/>
                </a:ext>
              </a:extLst>
            </p:cNvPr>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4" name="Google Shape;1782;p35">
              <a:extLst>
                <a:ext uri="{FF2B5EF4-FFF2-40B4-BE49-F238E27FC236}">
                  <a16:creationId xmlns:a16="http://schemas.microsoft.com/office/drawing/2014/main" id="{1C898D10-6BA1-6B60-AE0D-65C275AF8EB1}"/>
                </a:ext>
              </a:extLst>
            </p:cNvPr>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5" name="Google Shape;1783;p35">
              <a:extLst>
                <a:ext uri="{FF2B5EF4-FFF2-40B4-BE49-F238E27FC236}">
                  <a16:creationId xmlns:a16="http://schemas.microsoft.com/office/drawing/2014/main" id="{A8F23632-479B-A04A-442A-77947CF7CF16}"/>
                </a:ext>
              </a:extLst>
            </p:cNvPr>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6" name="Google Shape;1784;p35">
              <a:extLst>
                <a:ext uri="{FF2B5EF4-FFF2-40B4-BE49-F238E27FC236}">
                  <a16:creationId xmlns:a16="http://schemas.microsoft.com/office/drawing/2014/main" id="{910075CF-DEA7-9614-E053-79BFFF2DE868}"/>
                </a:ext>
              </a:extLst>
            </p:cNvPr>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7" name="Google Shape;1785;p35">
              <a:extLst>
                <a:ext uri="{FF2B5EF4-FFF2-40B4-BE49-F238E27FC236}">
                  <a16:creationId xmlns:a16="http://schemas.microsoft.com/office/drawing/2014/main" id="{9077A462-7BAE-CA5C-BF1B-0E35F0DA00D2}"/>
                </a:ext>
              </a:extLst>
            </p:cNvPr>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8" name="Google Shape;1786;p35">
              <a:extLst>
                <a:ext uri="{FF2B5EF4-FFF2-40B4-BE49-F238E27FC236}">
                  <a16:creationId xmlns:a16="http://schemas.microsoft.com/office/drawing/2014/main" id="{3571978C-A853-420C-8A92-FB6449A39218}"/>
                </a:ext>
              </a:extLst>
            </p:cNvPr>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9" name="Google Shape;1787;p35">
              <a:extLst>
                <a:ext uri="{FF2B5EF4-FFF2-40B4-BE49-F238E27FC236}">
                  <a16:creationId xmlns:a16="http://schemas.microsoft.com/office/drawing/2014/main" id="{C877E8C4-7C12-A8F9-BDB2-5BEA06DEDDDD}"/>
                </a:ext>
              </a:extLst>
            </p:cNvPr>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0" name="Google Shape;1788;p35">
              <a:extLst>
                <a:ext uri="{FF2B5EF4-FFF2-40B4-BE49-F238E27FC236}">
                  <a16:creationId xmlns:a16="http://schemas.microsoft.com/office/drawing/2014/main" id="{CF4E60AA-C271-9772-B387-5AA42717DC4C}"/>
                </a:ext>
              </a:extLst>
            </p:cNvPr>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rgbClr val="FAE5C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1" name="Google Shape;1789;p35">
              <a:extLst>
                <a:ext uri="{FF2B5EF4-FFF2-40B4-BE49-F238E27FC236}">
                  <a16:creationId xmlns:a16="http://schemas.microsoft.com/office/drawing/2014/main" id="{E96AB8D6-817E-6D42-F809-22BFA6DB9BE9}"/>
                </a:ext>
              </a:extLst>
            </p:cNvPr>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2" name="Google Shape;1790;p35">
              <a:extLst>
                <a:ext uri="{FF2B5EF4-FFF2-40B4-BE49-F238E27FC236}">
                  <a16:creationId xmlns:a16="http://schemas.microsoft.com/office/drawing/2014/main" id="{576D5432-F450-2AF2-C11F-75D9C10F6EF6}"/>
                </a:ext>
              </a:extLst>
            </p:cNvPr>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3" name="Google Shape;1791;p35">
              <a:extLst>
                <a:ext uri="{FF2B5EF4-FFF2-40B4-BE49-F238E27FC236}">
                  <a16:creationId xmlns:a16="http://schemas.microsoft.com/office/drawing/2014/main" id="{8B144418-896D-329E-F536-DBFB36FA16FA}"/>
                </a:ext>
              </a:extLst>
            </p:cNvPr>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4" name="Google Shape;1793;p35">
              <a:extLst>
                <a:ext uri="{FF2B5EF4-FFF2-40B4-BE49-F238E27FC236}">
                  <a16:creationId xmlns:a16="http://schemas.microsoft.com/office/drawing/2014/main" id="{AE745D05-88A0-0DB0-9D7C-B6DA9D440A4B}"/>
                </a:ext>
              </a:extLst>
            </p:cNvPr>
            <p:cNvSpPr/>
            <p:nvPr/>
          </p:nvSpPr>
          <p:spPr>
            <a:xfrm>
              <a:off x="3695000" y="1071620"/>
              <a:ext cx="3019110" cy="3093806"/>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5" name="Google Shape;1825;p35">
              <a:extLst>
                <a:ext uri="{FF2B5EF4-FFF2-40B4-BE49-F238E27FC236}">
                  <a16:creationId xmlns:a16="http://schemas.microsoft.com/office/drawing/2014/main" id="{6A62F044-97D5-E175-B112-5BC551EDF8DC}"/>
                </a:ext>
              </a:extLst>
            </p:cNvPr>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6" name="Google Shape;1826;p35">
              <a:extLst>
                <a:ext uri="{FF2B5EF4-FFF2-40B4-BE49-F238E27FC236}">
                  <a16:creationId xmlns:a16="http://schemas.microsoft.com/office/drawing/2014/main" id="{A8B90485-3097-6EA2-3587-2DD22474499D}"/>
                </a:ext>
              </a:extLst>
            </p:cNvPr>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7" name="Google Shape;1827;p35">
              <a:extLst>
                <a:ext uri="{FF2B5EF4-FFF2-40B4-BE49-F238E27FC236}">
                  <a16:creationId xmlns:a16="http://schemas.microsoft.com/office/drawing/2014/main" id="{6DB7BE91-8E3C-8C5B-863F-293BF29FE432}"/>
                </a:ext>
              </a:extLst>
            </p:cNvPr>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8" name="Google Shape;1828;p35">
              <a:extLst>
                <a:ext uri="{FF2B5EF4-FFF2-40B4-BE49-F238E27FC236}">
                  <a16:creationId xmlns:a16="http://schemas.microsoft.com/office/drawing/2014/main" id="{D50D1163-F639-8F5B-54D0-E71A796F20D7}"/>
                </a:ext>
              </a:extLst>
            </p:cNvPr>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9" name="Google Shape;1829;p35">
              <a:extLst>
                <a:ext uri="{FF2B5EF4-FFF2-40B4-BE49-F238E27FC236}">
                  <a16:creationId xmlns:a16="http://schemas.microsoft.com/office/drawing/2014/main" id="{81C50ED3-2D73-AC31-7501-BD6E98A32718}"/>
                </a:ext>
              </a:extLst>
            </p:cNvPr>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0" name="Google Shape;1830;p35">
              <a:extLst>
                <a:ext uri="{FF2B5EF4-FFF2-40B4-BE49-F238E27FC236}">
                  <a16:creationId xmlns:a16="http://schemas.microsoft.com/office/drawing/2014/main" id="{E410EF0C-7579-FD77-24BB-DC59F152F47D}"/>
                </a:ext>
              </a:extLst>
            </p:cNvPr>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1" name="Google Shape;1837;p35">
              <a:extLst>
                <a:ext uri="{FF2B5EF4-FFF2-40B4-BE49-F238E27FC236}">
                  <a16:creationId xmlns:a16="http://schemas.microsoft.com/office/drawing/2014/main" id="{B5330DD5-6BFF-0CB2-1DEE-3CAF9C953987}"/>
                </a:ext>
              </a:extLst>
            </p:cNvPr>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rgbClr val="CF2C2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2" name="Google Shape;1838;p35">
              <a:extLst>
                <a:ext uri="{FF2B5EF4-FFF2-40B4-BE49-F238E27FC236}">
                  <a16:creationId xmlns:a16="http://schemas.microsoft.com/office/drawing/2014/main" id="{C4047CF3-683B-44CF-7ED0-9E1294AC3D45}"/>
                </a:ext>
              </a:extLst>
            </p:cNvPr>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3" name="Google Shape;1841;p35">
              <a:extLst>
                <a:ext uri="{FF2B5EF4-FFF2-40B4-BE49-F238E27FC236}">
                  <a16:creationId xmlns:a16="http://schemas.microsoft.com/office/drawing/2014/main" id="{462DF6B0-334C-31D4-076C-924AA0E3293E}"/>
                </a:ext>
              </a:extLst>
            </p:cNvPr>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4" name="Google Shape;1842;p35">
              <a:extLst>
                <a:ext uri="{FF2B5EF4-FFF2-40B4-BE49-F238E27FC236}">
                  <a16:creationId xmlns:a16="http://schemas.microsoft.com/office/drawing/2014/main" id="{EF648972-7564-BFEC-B3F1-83303A78A591}"/>
                </a:ext>
              </a:extLst>
            </p:cNvPr>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15" name="Google Shape;1843;p35">
              <a:extLst>
                <a:ext uri="{FF2B5EF4-FFF2-40B4-BE49-F238E27FC236}">
                  <a16:creationId xmlns:a16="http://schemas.microsoft.com/office/drawing/2014/main" id="{967DEA65-0BC4-CA81-FF62-0DDF8D92D134}"/>
                </a:ext>
              </a:extLst>
            </p:cNvPr>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16" name="Google Shape;1844;p35">
              <a:extLst>
                <a:ext uri="{FF2B5EF4-FFF2-40B4-BE49-F238E27FC236}">
                  <a16:creationId xmlns:a16="http://schemas.microsoft.com/office/drawing/2014/main" id="{C7CD65FC-DC04-99B7-5E76-7EAD7353DC9B}"/>
                </a:ext>
              </a:extLst>
            </p:cNvPr>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17" name="Google Shape;1845;p35">
              <a:extLst>
                <a:ext uri="{FF2B5EF4-FFF2-40B4-BE49-F238E27FC236}">
                  <a16:creationId xmlns:a16="http://schemas.microsoft.com/office/drawing/2014/main" id="{00626B2E-CA41-93A5-EA06-7899FB2E6A53}"/>
                </a:ext>
              </a:extLst>
            </p:cNvPr>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8" name="Google Shape;1846;p35">
              <a:extLst>
                <a:ext uri="{FF2B5EF4-FFF2-40B4-BE49-F238E27FC236}">
                  <a16:creationId xmlns:a16="http://schemas.microsoft.com/office/drawing/2014/main" id="{548DF0EC-A2C0-E725-630D-6FCACC6182E6}"/>
                </a:ext>
              </a:extLst>
            </p:cNvPr>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rgbClr val="FAE5C6">
                <a:lumMod val="10000"/>
              </a:srgbClr>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9" name="Google Shape;1847;p35">
              <a:extLst>
                <a:ext uri="{FF2B5EF4-FFF2-40B4-BE49-F238E27FC236}">
                  <a16:creationId xmlns:a16="http://schemas.microsoft.com/office/drawing/2014/main" id="{4AF46BAF-8656-909E-F79C-CE87F12AB731}"/>
                </a:ext>
              </a:extLst>
            </p:cNvPr>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0" name="Google Shape;1848;p35">
              <a:extLst>
                <a:ext uri="{FF2B5EF4-FFF2-40B4-BE49-F238E27FC236}">
                  <a16:creationId xmlns:a16="http://schemas.microsoft.com/office/drawing/2014/main" id="{FF0AF6DA-7D4A-9460-480F-D296B6C21226}"/>
                </a:ext>
              </a:extLst>
            </p:cNvPr>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1" name="Google Shape;1849;p35">
              <a:extLst>
                <a:ext uri="{FF2B5EF4-FFF2-40B4-BE49-F238E27FC236}">
                  <a16:creationId xmlns:a16="http://schemas.microsoft.com/office/drawing/2014/main" id="{2B9255CD-8976-54A3-8409-2BC804F4B694}"/>
                </a:ext>
              </a:extLst>
            </p:cNvPr>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2" name="Google Shape;1850;p35">
              <a:extLst>
                <a:ext uri="{FF2B5EF4-FFF2-40B4-BE49-F238E27FC236}">
                  <a16:creationId xmlns:a16="http://schemas.microsoft.com/office/drawing/2014/main" id="{E209456D-F38A-AD11-4A13-037B5EC6AB75}"/>
                </a:ext>
              </a:extLst>
            </p:cNvPr>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3" name="Google Shape;1851;p35">
              <a:extLst>
                <a:ext uri="{FF2B5EF4-FFF2-40B4-BE49-F238E27FC236}">
                  <a16:creationId xmlns:a16="http://schemas.microsoft.com/office/drawing/2014/main" id="{02745F67-7ED1-46A6-6310-F51768920579}"/>
                </a:ext>
              </a:extLst>
            </p:cNvPr>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4" name="Google Shape;1852;p35">
              <a:extLst>
                <a:ext uri="{FF2B5EF4-FFF2-40B4-BE49-F238E27FC236}">
                  <a16:creationId xmlns:a16="http://schemas.microsoft.com/office/drawing/2014/main" id="{11DDBE67-A8D0-7DDC-CF26-B47759828548}"/>
                </a:ext>
              </a:extLst>
            </p:cNvPr>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25" name="Google Shape;1853;p35">
              <a:extLst>
                <a:ext uri="{FF2B5EF4-FFF2-40B4-BE49-F238E27FC236}">
                  <a16:creationId xmlns:a16="http://schemas.microsoft.com/office/drawing/2014/main" id="{E5B03448-D48E-2D29-9C5D-25D9CF986419}"/>
                </a:ext>
              </a:extLst>
            </p:cNvPr>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26" name="Google Shape;1854;p35">
              <a:extLst>
                <a:ext uri="{FF2B5EF4-FFF2-40B4-BE49-F238E27FC236}">
                  <a16:creationId xmlns:a16="http://schemas.microsoft.com/office/drawing/2014/main" id="{93FB5D33-EF52-59C1-5A36-FB2AEB7032E7}"/>
                </a:ext>
              </a:extLst>
            </p:cNvPr>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7" name="Google Shape;1855;p35">
              <a:extLst>
                <a:ext uri="{FF2B5EF4-FFF2-40B4-BE49-F238E27FC236}">
                  <a16:creationId xmlns:a16="http://schemas.microsoft.com/office/drawing/2014/main" id="{E65179C9-A365-1F9E-81D3-3E689ED663EB}"/>
                </a:ext>
              </a:extLst>
            </p:cNvPr>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28" name="Google Shape;1856;p35">
              <a:extLst>
                <a:ext uri="{FF2B5EF4-FFF2-40B4-BE49-F238E27FC236}">
                  <a16:creationId xmlns:a16="http://schemas.microsoft.com/office/drawing/2014/main" id="{ECE217D1-A934-F6FB-5929-ADF11A15A716}"/>
                </a:ext>
              </a:extLst>
            </p:cNvPr>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rgbClr val="FF282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29" name="Google Shape;1857;p35">
              <a:extLst>
                <a:ext uri="{FF2B5EF4-FFF2-40B4-BE49-F238E27FC236}">
                  <a16:creationId xmlns:a16="http://schemas.microsoft.com/office/drawing/2014/main" id="{B7DE7AF9-33EA-F289-7E37-AD2F0BDF0864}"/>
                </a:ext>
              </a:extLst>
            </p:cNvPr>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rgbClr val="500000">
                <a:lumMod val="75000"/>
                <a:lumOff val="25000"/>
              </a:srgbClr>
            </a:solidFill>
            <a:ln w="9525" cap="flat"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30" name="Google Shape;1858;p35">
              <a:extLst>
                <a:ext uri="{FF2B5EF4-FFF2-40B4-BE49-F238E27FC236}">
                  <a16:creationId xmlns:a16="http://schemas.microsoft.com/office/drawing/2014/main" id="{9940F6DE-4F02-058A-2891-567A485324A2}"/>
                </a:ext>
              </a:extLst>
            </p:cNvPr>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1" name="Google Shape;1859;p35">
              <a:extLst>
                <a:ext uri="{FF2B5EF4-FFF2-40B4-BE49-F238E27FC236}">
                  <a16:creationId xmlns:a16="http://schemas.microsoft.com/office/drawing/2014/main" id="{E4FC06CB-AD01-F493-B9B2-897ED6E43877}"/>
                </a:ext>
              </a:extLst>
            </p:cNvPr>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2" name="Google Shape;1860;p35">
              <a:extLst>
                <a:ext uri="{FF2B5EF4-FFF2-40B4-BE49-F238E27FC236}">
                  <a16:creationId xmlns:a16="http://schemas.microsoft.com/office/drawing/2014/main" id="{A05FC2ED-CF9A-6D13-A018-A0022ACB12C4}"/>
                </a:ext>
              </a:extLst>
            </p:cNvPr>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3" name="Google Shape;1861;p35">
              <a:extLst>
                <a:ext uri="{FF2B5EF4-FFF2-40B4-BE49-F238E27FC236}">
                  <a16:creationId xmlns:a16="http://schemas.microsoft.com/office/drawing/2014/main" id="{A83AE758-0789-60C8-CBE5-60E1B497C275}"/>
                </a:ext>
              </a:extLst>
            </p:cNvPr>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4" name="Google Shape;1862;p35">
              <a:extLst>
                <a:ext uri="{FF2B5EF4-FFF2-40B4-BE49-F238E27FC236}">
                  <a16:creationId xmlns:a16="http://schemas.microsoft.com/office/drawing/2014/main" id="{C26BA2F7-D253-D330-3E0E-A2358B964B58}"/>
                </a:ext>
              </a:extLst>
            </p:cNvPr>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5" name="Google Shape;1863;p35">
              <a:extLst>
                <a:ext uri="{FF2B5EF4-FFF2-40B4-BE49-F238E27FC236}">
                  <a16:creationId xmlns:a16="http://schemas.microsoft.com/office/drawing/2014/main" id="{B55DC664-268D-C9FE-D546-33C93986162E}"/>
                </a:ext>
              </a:extLst>
            </p:cNvPr>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rgbClr val="FF282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36" name="Google Shape;1864;p35">
              <a:extLst>
                <a:ext uri="{FF2B5EF4-FFF2-40B4-BE49-F238E27FC236}">
                  <a16:creationId xmlns:a16="http://schemas.microsoft.com/office/drawing/2014/main" id="{CB7C21A6-B030-C159-18E3-8456556BB8EA}"/>
                </a:ext>
              </a:extLst>
            </p:cNvPr>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rgbClr val="BB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37" name="Google Shape;1865;p35">
              <a:extLst>
                <a:ext uri="{FF2B5EF4-FFF2-40B4-BE49-F238E27FC236}">
                  <a16:creationId xmlns:a16="http://schemas.microsoft.com/office/drawing/2014/main" id="{0AA174F4-CB84-F03D-68CE-3B941127605C}"/>
                </a:ext>
              </a:extLst>
            </p:cNvPr>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38" name="Google Shape;1866;p35">
              <a:extLst>
                <a:ext uri="{FF2B5EF4-FFF2-40B4-BE49-F238E27FC236}">
                  <a16:creationId xmlns:a16="http://schemas.microsoft.com/office/drawing/2014/main" id="{7CDE24A8-DF73-6C7B-BB22-95F729353FC2}"/>
                </a:ext>
              </a:extLst>
            </p:cNvPr>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39" name="Google Shape;1867;p35">
              <a:extLst>
                <a:ext uri="{FF2B5EF4-FFF2-40B4-BE49-F238E27FC236}">
                  <a16:creationId xmlns:a16="http://schemas.microsoft.com/office/drawing/2014/main" id="{ABA30A2F-7F15-D74D-1680-60A7A8556C79}"/>
                </a:ext>
              </a:extLst>
            </p:cNvPr>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0" name="Google Shape;1868;p35">
              <a:extLst>
                <a:ext uri="{FF2B5EF4-FFF2-40B4-BE49-F238E27FC236}">
                  <a16:creationId xmlns:a16="http://schemas.microsoft.com/office/drawing/2014/main" id="{06849D7D-DB8F-93E2-337E-A779378290E9}"/>
                </a:ext>
              </a:extLst>
            </p:cNvPr>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1" name="Google Shape;1869;p35">
              <a:extLst>
                <a:ext uri="{FF2B5EF4-FFF2-40B4-BE49-F238E27FC236}">
                  <a16:creationId xmlns:a16="http://schemas.microsoft.com/office/drawing/2014/main" id="{0C83F587-0C88-052E-94CA-4979E0D166D6}"/>
                </a:ext>
              </a:extLst>
            </p:cNvPr>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2" name="Google Shape;1870;p35">
              <a:extLst>
                <a:ext uri="{FF2B5EF4-FFF2-40B4-BE49-F238E27FC236}">
                  <a16:creationId xmlns:a16="http://schemas.microsoft.com/office/drawing/2014/main" id="{5E626BCA-57D7-E577-0959-905E6A648AC7}"/>
                </a:ext>
              </a:extLst>
            </p:cNvPr>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rgbClr val="FFD15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3" name="Google Shape;1871;p35">
              <a:extLst>
                <a:ext uri="{FF2B5EF4-FFF2-40B4-BE49-F238E27FC236}">
                  <a16:creationId xmlns:a16="http://schemas.microsoft.com/office/drawing/2014/main" id="{51023615-C1E2-0604-90AF-22E6EC3DBD78}"/>
                </a:ext>
              </a:extLst>
            </p:cNvPr>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4" name="Google Shape;1872;p35">
              <a:extLst>
                <a:ext uri="{FF2B5EF4-FFF2-40B4-BE49-F238E27FC236}">
                  <a16:creationId xmlns:a16="http://schemas.microsoft.com/office/drawing/2014/main" id="{33AC09A9-AFF7-8666-585F-F77792D569CA}"/>
                </a:ext>
              </a:extLst>
            </p:cNvPr>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5" name="Google Shape;1873;p35">
              <a:extLst>
                <a:ext uri="{FF2B5EF4-FFF2-40B4-BE49-F238E27FC236}">
                  <a16:creationId xmlns:a16="http://schemas.microsoft.com/office/drawing/2014/main" id="{F1F8F042-E4A3-C8D0-AC2B-451B48C35169}"/>
                </a:ext>
              </a:extLst>
            </p:cNvPr>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6" name="Google Shape;1874;p35">
              <a:extLst>
                <a:ext uri="{FF2B5EF4-FFF2-40B4-BE49-F238E27FC236}">
                  <a16:creationId xmlns:a16="http://schemas.microsoft.com/office/drawing/2014/main" id="{22E5C084-7CC2-F212-D523-FA1D10252F86}"/>
                </a:ext>
              </a:extLst>
            </p:cNvPr>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rgbClr val="500000">
                <a:lumMod val="50000"/>
                <a:lumOff val="50000"/>
              </a:srgbClr>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00B050"/>
                </a:solidFill>
                <a:effectLst/>
                <a:uLnTx/>
                <a:uFillTx/>
              </a:endParaRPr>
            </a:p>
          </p:txBody>
        </p:sp>
        <p:sp>
          <p:nvSpPr>
            <p:cNvPr id="347" name="Google Shape;1875;p35">
              <a:extLst>
                <a:ext uri="{FF2B5EF4-FFF2-40B4-BE49-F238E27FC236}">
                  <a16:creationId xmlns:a16="http://schemas.microsoft.com/office/drawing/2014/main" id="{A4DAF214-6DD3-9A3E-473E-FE6AB0636073}"/>
                </a:ext>
              </a:extLst>
            </p:cNvPr>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rgbClr val="BB0000"/>
            </a:solidFill>
            <a:ln w="9525" cap="flat"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48" name="Google Shape;1876;p35">
              <a:extLst>
                <a:ext uri="{FF2B5EF4-FFF2-40B4-BE49-F238E27FC236}">
                  <a16:creationId xmlns:a16="http://schemas.microsoft.com/office/drawing/2014/main" id="{2BD802B5-2E77-92AF-DC94-212CC7D40FA2}"/>
                </a:ext>
              </a:extLst>
            </p:cNvPr>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49" name="Google Shape;1877;p35">
              <a:extLst>
                <a:ext uri="{FF2B5EF4-FFF2-40B4-BE49-F238E27FC236}">
                  <a16:creationId xmlns:a16="http://schemas.microsoft.com/office/drawing/2014/main" id="{D1C6A278-0F08-00CB-25D1-D909966708C6}"/>
                </a:ext>
              </a:extLst>
            </p:cNvPr>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0" name="Google Shape;1878;p35">
              <a:extLst>
                <a:ext uri="{FF2B5EF4-FFF2-40B4-BE49-F238E27FC236}">
                  <a16:creationId xmlns:a16="http://schemas.microsoft.com/office/drawing/2014/main" id="{960E0C76-C25E-7BD9-91F3-98F64E32B355}"/>
                </a:ext>
              </a:extLst>
            </p:cNvPr>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1" name="Google Shape;1879;p35">
              <a:extLst>
                <a:ext uri="{FF2B5EF4-FFF2-40B4-BE49-F238E27FC236}">
                  <a16:creationId xmlns:a16="http://schemas.microsoft.com/office/drawing/2014/main" id="{800D1489-3509-F54F-98AD-26F44361E353}"/>
                </a:ext>
              </a:extLst>
            </p:cNvPr>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2" name="Google Shape;1880;p35">
              <a:extLst>
                <a:ext uri="{FF2B5EF4-FFF2-40B4-BE49-F238E27FC236}">
                  <a16:creationId xmlns:a16="http://schemas.microsoft.com/office/drawing/2014/main" id="{A07C9467-7BC4-3301-2DC8-C8BE8B76B3AC}"/>
                </a:ext>
              </a:extLst>
            </p:cNvPr>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3" name="Google Shape;1881;p35">
              <a:extLst>
                <a:ext uri="{FF2B5EF4-FFF2-40B4-BE49-F238E27FC236}">
                  <a16:creationId xmlns:a16="http://schemas.microsoft.com/office/drawing/2014/main" id="{C3D8DF28-3EAD-D3EC-F378-9339FCEB72AA}"/>
                </a:ext>
              </a:extLst>
            </p:cNvPr>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rgbClr val="FFDFB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4" name="Google Shape;1882;p35">
              <a:extLst>
                <a:ext uri="{FF2B5EF4-FFF2-40B4-BE49-F238E27FC236}">
                  <a16:creationId xmlns:a16="http://schemas.microsoft.com/office/drawing/2014/main" id="{AEE0BC8F-839A-2ADA-1AB6-A0A97EE7CC12}"/>
                </a:ext>
              </a:extLst>
            </p:cNvPr>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5" name="Google Shape;1883;p35">
              <a:extLst>
                <a:ext uri="{FF2B5EF4-FFF2-40B4-BE49-F238E27FC236}">
                  <a16:creationId xmlns:a16="http://schemas.microsoft.com/office/drawing/2014/main" id="{F199E770-0B71-7E93-B15D-D4E2B667DBEC}"/>
                </a:ext>
              </a:extLst>
            </p:cNvPr>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rgbClr val="5000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356" name="Google Shape;3215;p57">
            <a:extLst>
              <a:ext uri="{FF2B5EF4-FFF2-40B4-BE49-F238E27FC236}">
                <a16:creationId xmlns:a16="http://schemas.microsoft.com/office/drawing/2014/main" id="{ABE47924-827A-8987-1175-F0AD0A66FC5F}"/>
              </a:ext>
            </a:extLst>
          </p:cNvPr>
          <p:cNvGrpSpPr/>
          <p:nvPr/>
        </p:nvGrpSpPr>
        <p:grpSpPr>
          <a:xfrm>
            <a:off x="4246245" y="1570694"/>
            <a:ext cx="1745830" cy="1382506"/>
            <a:chOff x="1984703" y="3168075"/>
            <a:chExt cx="3383897" cy="2286532"/>
          </a:xfrm>
        </p:grpSpPr>
        <p:sp>
          <p:nvSpPr>
            <p:cNvPr id="357" name="Google Shape;3235;p57">
              <a:extLst>
                <a:ext uri="{FF2B5EF4-FFF2-40B4-BE49-F238E27FC236}">
                  <a16:creationId xmlns:a16="http://schemas.microsoft.com/office/drawing/2014/main" id="{A35B8282-BBB7-AA75-96A2-8325DA95E2C3}"/>
                </a:ext>
              </a:extLst>
            </p:cNvPr>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8" name="Google Shape;3236;p57">
              <a:extLst>
                <a:ext uri="{FF2B5EF4-FFF2-40B4-BE49-F238E27FC236}">
                  <a16:creationId xmlns:a16="http://schemas.microsoft.com/office/drawing/2014/main" id="{1499A670-61F0-EFCF-6607-18D2B8974FF4}"/>
                </a:ext>
              </a:extLst>
            </p:cNvPr>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59" name="Google Shape;3237;p57">
              <a:extLst>
                <a:ext uri="{FF2B5EF4-FFF2-40B4-BE49-F238E27FC236}">
                  <a16:creationId xmlns:a16="http://schemas.microsoft.com/office/drawing/2014/main" id="{56F2E8AA-4010-F7B5-FB9A-5C8D7951149B}"/>
                </a:ext>
              </a:extLst>
            </p:cNvPr>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0" name="Google Shape;3328;p57">
              <a:extLst>
                <a:ext uri="{FF2B5EF4-FFF2-40B4-BE49-F238E27FC236}">
                  <a16:creationId xmlns:a16="http://schemas.microsoft.com/office/drawing/2014/main" id="{DEB284F4-6582-75EB-C1BB-69F0C24C6216}"/>
                </a:ext>
              </a:extLst>
            </p:cNvPr>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1" name="Google Shape;3329;p57">
              <a:extLst>
                <a:ext uri="{FF2B5EF4-FFF2-40B4-BE49-F238E27FC236}">
                  <a16:creationId xmlns:a16="http://schemas.microsoft.com/office/drawing/2014/main" id="{BB6EC2C9-1F4A-B185-A742-2B76E97F04DB}"/>
                </a:ext>
              </a:extLst>
            </p:cNvPr>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rgbClr val="9E9E9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2" name="Google Shape;3366;p57">
              <a:extLst>
                <a:ext uri="{FF2B5EF4-FFF2-40B4-BE49-F238E27FC236}">
                  <a16:creationId xmlns:a16="http://schemas.microsoft.com/office/drawing/2014/main" id="{FBD1EFC4-E21C-A97B-B73B-477C0A27E926}"/>
                </a:ext>
              </a:extLst>
            </p:cNvPr>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3" name="Google Shape;3397;p57">
              <a:extLst>
                <a:ext uri="{FF2B5EF4-FFF2-40B4-BE49-F238E27FC236}">
                  <a16:creationId xmlns:a16="http://schemas.microsoft.com/office/drawing/2014/main" id="{040752CC-59CD-F06B-A473-79F8F359972C}"/>
                </a:ext>
              </a:extLst>
            </p:cNvPr>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64" name="Google Shape;3398;p57">
              <a:extLst>
                <a:ext uri="{FF2B5EF4-FFF2-40B4-BE49-F238E27FC236}">
                  <a16:creationId xmlns:a16="http://schemas.microsoft.com/office/drawing/2014/main" id="{763C5D78-C07A-9660-4E6C-009D6E6E3D55}"/>
                </a:ext>
              </a:extLst>
            </p:cNvPr>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5" name="Google Shape;3399;p57">
              <a:extLst>
                <a:ext uri="{FF2B5EF4-FFF2-40B4-BE49-F238E27FC236}">
                  <a16:creationId xmlns:a16="http://schemas.microsoft.com/office/drawing/2014/main" id="{3E25C106-E72A-3838-98A2-A500A41DA637}"/>
                </a:ext>
              </a:extLst>
            </p:cNvPr>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66" name="Google Shape;3400;p57">
              <a:extLst>
                <a:ext uri="{FF2B5EF4-FFF2-40B4-BE49-F238E27FC236}">
                  <a16:creationId xmlns:a16="http://schemas.microsoft.com/office/drawing/2014/main" id="{00CED098-DCF4-EF59-2540-DE22FE21E228}"/>
                </a:ext>
              </a:extLst>
            </p:cNvPr>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7" name="Google Shape;3401;p57">
              <a:extLst>
                <a:ext uri="{FF2B5EF4-FFF2-40B4-BE49-F238E27FC236}">
                  <a16:creationId xmlns:a16="http://schemas.microsoft.com/office/drawing/2014/main" id="{D3801AE0-1E98-8162-FF39-B2BDBF13A600}"/>
                </a:ext>
              </a:extLst>
            </p:cNvPr>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rgbClr val="BEBEB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8" name="Google Shape;3402;p57">
              <a:extLst>
                <a:ext uri="{FF2B5EF4-FFF2-40B4-BE49-F238E27FC236}">
                  <a16:creationId xmlns:a16="http://schemas.microsoft.com/office/drawing/2014/main" id="{594E1811-844B-3304-9606-FFAEAB9018E5}"/>
                </a:ext>
              </a:extLst>
            </p:cNvPr>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69" name="Google Shape;3403;p57">
              <a:extLst>
                <a:ext uri="{FF2B5EF4-FFF2-40B4-BE49-F238E27FC236}">
                  <a16:creationId xmlns:a16="http://schemas.microsoft.com/office/drawing/2014/main" id="{1253D624-7905-0290-E34C-734DF080446B}"/>
                </a:ext>
              </a:extLst>
            </p:cNvPr>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rgbClr val="BEBEB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70" name="Google Shape;3404;p57">
              <a:extLst>
                <a:ext uri="{FF2B5EF4-FFF2-40B4-BE49-F238E27FC236}">
                  <a16:creationId xmlns:a16="http://schemas.microsoft.com/office/drawing/2014/main" id="{3B8E22BE-1C22-C3A3-F7D0-50DFE8EC3D90}"/>
                </a:ext>
              </a:extLst>
            </p:cNvPr>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71" name="Google Shape;3405;p57">
              <a:extLst>
                <a:ext uri="{FF2B5EF4-FFF2-40B4-BE49-F238E27FC236}">
                  <a16:creationId xmlns:a16="http://schemas.microsoft.com/office/drawing/2014/main" id="{3BFBCD76-77FC-45BC-40C6-AFA0EC751699}"/>
                </a:ext>
              </a:extLst>
            </p:cNvPr>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rgbClr val="BEBEB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72" name="Google Shape;3406;p57">
              <a:extLst>
                <a:ext uri="{FF2B5EF4-FFF2-40B4-BE49-F238E27FC236}">
                  <a16:creationId xmlns:a16="http://schemas.microsoft.com/office/drawing/2014/main" id="{1348A994-CB8E-6654-8CEF-320AA226181B}"/>
                </a:ext>
              </a:extLst>
            </p:cNvPr>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73" name="Google Shape;3407;p57">
              <a:extLst>
                <a:ext uri="{FF2B5EF4-FFF2-40B4-BE49-F238E27FC236}">
                  <a16:creationId xmlns:a16="http://schemas.microsoft.com/office/drawing/2014/main" id="{47F1D09C-0B5E-7AC8-6489-1E66DAFBAD48}"/>
                </a:ext>
              </a:extLst>
            </p:cNvPr>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74" name="Google Shape;3408;p57">
              <a:extLst>
                <a:ext uri="{FF2B5EF4-FFF2-40B4-BE49-F238E27FC236}">
                  <a16:creationId xmlns:a16="http://schemas.microsoft.com/office/drawing/2014/main" id="{9A77663E-410B-4988-00AA-34C32C87A2D3}"/>
                </a:ext>
              </a:extLst>
            </p:cNvPr>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75" name="Google Shape;3409;p57">
              <a:extLst>
                <a:ext uri="{FF2B5EF4-FFF2-40B4-BE49-F238E27FC236}">
                  <a16:creationId xmlns:a16="http://schemas.microsoft.com/office/drawing/2014/main" id="{13190AE6-971E-E608-7FF6-EAF78B5D6376}"/>
                </a:ext>
              </a:extLst>
            </p:cNvPr>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76" name="Google Shape;3410;p57">
              <a:extLst>
                <a:ext uri="{FF2B5EF4-FFF2-40B4-BE49-F238E27FC236}">
                  <a16:creationId xmlns:a16="http://schemas.microsoft.com/office/drawing/2014/main" id="{958BE00B-132E-0F99-1419-1D26351A8A41}"/>
                </a:ext>
              </a:extLst>
            </p:cNvPr>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77" name="Google Shape;3411;p57">
              <a:extLst>
                <a:ext uri="{FF2B5EF4-FFF2-40B4-BE49-F238E27FC236}">
                  <a16:creationId xmlns:a16="http://schemas.microsoft.com/office/drawing/2014/main" id="{5034EC53-F5FB-1BD4-8A5F-4FE1250084B8}"/>
                </a:ext>
              </a:extLst>
            </p:cNvPr>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78" name="Google Shape;3413;p57">
              <a:extLst>
                <a:ext uri="{FF2B5EF4-FFF2-40B4-BE49-F238E27FC236}">
                  <a16:creationId xmlns:a16="http://schemas.microsoft.com/office/drawing/2014/main" id="{5EA90B93-352F-B5AB-8564-2B2E5FC4A5AB}"/>
                </a:ext>
              </a:extLst>
            </p:cNvPr>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79" name="Google Shape;3414;p57">
              <a:extLst>
                <a:ext uri="{FF2B5EF4-FFF2-40B4-BE49-F238E27FC236}">
                  <a16:creationId xmlns:a16="http://schemas.microsoft.com/office/drawing/2014/main" id="{AEAE13D2-E788-91DA-0DAE-EF827BE2CA69}"/>
                </a:ext>
              </a:extLst>
            </p:cNvPr>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0" name="Google Shape;3415;p57">
              <a:extLst>
                <a:ext uri="{FF2B5EF4-FFF2-40B4-BE49-F238E27FC236}">
                  <a16:creationId xmlns:a16="http://schemas.microsoft.com/office/drawing/2014/main" id="{B00B1887-199C-377E-E735-73FE698A74BA}"/>
                </a:ext>
              </a:extLst>
            </p:cNvPr>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81" name="Google Shape;3416;p57">
              <a:extLst>
                <a:ext uri="{FF2B5EF4-FFF2-40B4-BE49-F238E27FC236}">
                  <a16:creationId xmlns:a16="http://schemas.microsoft.com/office/drawing/2014/main" id="{91A67886-CD08-3D67-3EBC-3D67323F7062}"/>
                </a:ext>
              </a:extLst>
            </p:cNvPr>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82" name="Google Shape;3417;p57">
              <a:extLst>
                <a:ext uri="{FF2B5EF4-FFF2-40B4-BE49-F238E27FC236}">
                  <a16:creationId xmlns:a16="http://schemas.microsoft.com/office/drawing/2014/main" id="{8B745FEC-8C54-0864-090B-93D412DF21D3}"/>
                </a:ext>
              </a:extLst>
            </p:cNvPr>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rgbClr val="FFDFB0">
                <a:lumMod val="90000"/>
              </a:srgbClr>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83" name="Google Shape;3418;p57">
              <a:extLst>
                <a:ext uri="{FF2B5EF4-FFF2-40B4-BE49-F238E27FC236}">
                  <a16:creationId xmlns:a16="http://schemas.microsoft.com/office/drawing/2014/main" id="{80683835-7039-0FAC-2865-F07763615DEF}"/>
                </a:ext>
              </a:extLst>
            </p:cNvPr>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rgbClr val="9E9E9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4" name="Google Shape;3419;p57">
              <a:extLst>
                <a:ext uri="{FF2B5EF4-FFF2-40B4-BE49-F238E27FC236}">
                  <a16:creationId xmlns:a16="http://schemas.microsoft.com/office/drawing/2014/main" id="{3EC62DA3-05B1-F99C-ACF8-10F11B211EBF}"/>
                </a:ext>
              </a:extLst>
            </p:cNvPr>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5" name="Google Shape;3420;p57">
              <a:extLst>
                <a:ext uri="{FF2B5EF4-FFF2-40B4-BE49-F238E27FC236}">
                  <a16:creationId xmlns:a16="http://schemas.microsoft.com/office/drawing/2014/main" id="{DF19ECD4-C747-7EA6-535A-FDE41833C5C2}"/>
                </a:ext>
              </a:extLst>
            </p:cNvPr>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86" name="Google Shape;3421;p57">
              <a:extLst>
                <a:ext uri="{FF2B5EF4-FFF2-40B4-BE49-F238E27FC236}">
                  <a16:creationId xmlns:a16="http://schemas.microsoft.com/office/drawing/2014/main" id="{E53FBE1E-1F51-2A53-7FB6-161783DC6D10}"/>
                </a:ext>
              </a:extLst>
            </p:cNvPr>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7" name="Google Shape;3422;p57">
              <a:extLst>
                <a:ext uri="{FF2B5EF4-FFF2-40B4-BE49-F238E27FC236}">
                  <a16:creationId xmlns:a16="http://schemas.microsoft.com/office/drawing/2014/main" id="{2155FF28-4435-A240-CE64-33D3AD3EEF3F}"/>
                </a:ext>
              </a:extLst>
            </p:cNvPr>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8" name="Google Shape;3423;p57">
              <a:extLst>
                <a:ext uri="{FF2B5EF4-FFF2-40B4-BE49-F238E27FC236}">
                  <a16:creationId xmlns:a16="http://schemas.microsoft.com/office/drawing/2014/main" id="{E7B31260-1C96-D79B-C6E8-EE6297749865}"/>
                </a:ext>
              </a:extLst>
            </p:cNvPr>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89" name="Google Shape;3424;p57">
              <a:extLst>
                <a:ext uri="{FF2B5EF4-FFF2-40B4-BE49-F238E27FC236}">
                  <a16:creationId xmlns:a16="http://schemas.microsoft.com/office/drawing/2014/main" id="{6062E0CE-FF7F-34B8-EE2E-02204AAE11E5}"/>
                </a:ext>
              </a:extLst>
            </p:cNvPr>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90" name="Google Shape;3425;p57">
              <a:extLst>
                <a:ext uri="{FF2B5EF4-FFF2-40B4-BE49-F238E27FC236}">
                  <a16:creationId xmlns:a16="http://schemas.microsoft.com/office/drawing/2014/main" id="{5E64F273-655D-8E39-42F1-DAE39FF71C57}"/>
                </a:ext>
              </a:extLst>
            </p:cNvPr>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91" name="Google Shape;3426;p57">
              <a:extLst>
                <a:ext uri="{FF2B5EF4-FFF2-40B4-BE49-F238E27FC236}">
                  <a16:creationId xmlns:a16="http://schemas.microsoft.com/office/drawing/2014/main" id="{4E2837F3-7E38-ADE0-78AD-CE8E9768A15A}"/>
                </a:ext>
              </a:extLst>
            </p:cNvPr>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92" name="Google Shape;3427;p57">
              <a:extLst>
                <a:ext uri="{FF2B5EF4-FFF2-40B4-BE49-F238E27FC236}">
                  <a16:creationId xmlns:a16="http://schemas.microsoft.com/office/drawing/2014/main" id="{BCDE8806-7126-4A17-F5FB-B9B230402DAE}"/>
                </a:ext>
              </a:extLst>
            </p:cNvPr>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93" name="Google Shape;3428;p57">
              <a:extLst>
                <a:ext uri="{FF2B5EF4-FFF2-40B4-BE49-F238E27FC236}">
                  <a16:creationId xmlns:a16="http://schemas.microsoft.com/office/drawing/2014/main" id="{12C4466A-641A-7672-4643-28C6E6612C8C}"/>
                </a:ext>
              </a:extLst>
            </p:cNvPr>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94" name="Google Shape;3430;p57">
              <a:extLst>
                <a:ext uri="{FF2B5EF4-FFF2-40B4-BE49-F238E27FC236}">
                  <a16:creationId xmlns:a16="http://schemas.microsoft.com/office/drawing/2014/main" id="{3C60FA5D-073E-2ACC-0C16-5F90550A2611}"/>
                </a:ext>
              </a:extLst>
            </p:cNvPr>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95" name="Google Shape;3431;p57">
              <a:extLst>
                <a:ext uri="{FF2B5EF4-FFF2-40B4-BE49-F238E27FC236}">
                  <a16:creationId xmlns:a16="http://schemas.microsoft.com/office/drawing/2014/main" id="{BF36CFA7-5A62-ECA9-FC63-2D4529538741}"/>
                </a:ext>
              </a:extLst>
            </p:cNvPr>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96" name="Google Shape;3432;p57">
              <a:extLst>
                <a:ext uri="{FF2B5EF4-FFF2-40B4-BE49-F238E27FC236}">
                  <a16:creationId xmlns:a16="http://schemas.microsoft.com/office/drawing/2014/main" id="{9FE3C8C0-3671-E225-8BAD-B1D3DC277E46}"/>
                </a:ext>
              </a:extLst>
            </p:cNvPr>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97" name="Google Shape;3433;p57">
              <a:extLst>
                <a:ext uri="{FF2B5EF4-FFF2-40B4-BE49-F238E27FC236}">
                  <a16:creationId xmlns:a16="http://schemas.microsoft.com/office/drawing/2014/main" id="{2484C103-45A6-54BA-8ED1-8FC68024C369}"/>
                </a:ext>
              </a:extLst>
            </p:cNvPr>
            <p:cNvSpPr/>
            <p:nvPr/>
          </p:nvSpPr>
          <p:spPr>
            <a:xfrm>
              <a:off x="4848650" y="4279255"/>
              <a:ext cx="511925" cy="956044"/>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98" name="Google Shape;3434;p57">
              <a:extLst>
                <a:ext uri="{FF2B5EF4-FFF2-40B4-BE49-F238E27FC236}">
                  <a16:creationId xmlns:a16="http://schemas.microsoft.com/office/drawing/2014/main" id="{24ECB94E-A1F0-5255-C65A-D8EE571068D7}"/>
                </a:ext>
              </a:extLst>
            </p:cNvPr>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99" name="Google Shape;3435;p57">
              <a:extLst>
                <a:ext uri="{FF2B5EF4-FFF2-40B4-BE49-F238E27FC236}">
                  <a16:creationId xmlns:a16="http://schemas.microsoft.com/office/drawing/2014/main" id="{3F612254-95B0-053B-345C-DCD94864B41B}"/>
                </a:ext>
              </a:extLst>
            </p:cNvPr>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00" name="Google Shape;3436;p57">
              <a:extLst>
                <a:ext uri="{FF2B5EF4-FFF2-40B4-BE49-F238E27FC236}">
                  <a16:creationId xmlns:a16="http://schemas.microsoft.com/office/drawing/2014/main" id="{46F75F0F-1285-82D4-F1AE-8F03D5E3B628}"/>
                </a:ext>
              </a:extLst>
            </p:cNvPr>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01" name="Google Shape;3437;p57">
              <a:extLst>
                <a:ext uri="{FF2B5EF4-FFF2-40B4-BE49-F238E27FC236}">
                  <a16:creationId xmlns:a16="http://schemas.microsoft.com/office/drawing/2014/main" id="{A6706639-0A6C-FFA3-397C-25442DA7AD35}"/>
                </a:ext>
              </a:extLst>
            </p:cNvPr>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02" name="Google Shape;3438;p57">
              <a:extLst>
                <a:ext uri="{FF2B5EF4-FFF2-40B4-BE49-F238E27FC236}">
                  <a16:creationId xmlns:a16="http://schemas.microsoft.com/office/drawing/2014/main" id="{E4C7EB14-823F-E2FC-00D3-B5A28970A64E}"/>
                </a:ext>
              </a:extLst>
            </p:cNvPr>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03" name="Google Shape;3439;p57">
              <a:extLst>
                <a:ext uri="{FF2B5EF4-FFF2-40B4-BE49-F238E27FC236}">
                  <a16:creationId xmlns:a16="http://schemas.microsoft.com/office/drawing/2014/main" id="{EFF05ED1-73FD-7C68-6552-16919DE5AD72}"/>
                </a:ext>
              </a:extLst>
            </p:cNvPr>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04" name="Google Shape;3440;p57">
              <a:extLst>
                <a:ext uri="{FF2B5EF4-FFF2-40B4-BE49-F238E27FC236}">
                  <a16:creationId xmlns:a16="http://schemas.microsoft.com/office/drawing/2014/main" id="{78E28F9F-6E97-2056-9A86-6401828BFD39}"/>
                </a:ext>
              </a:extLst>
            </p:cNvPr>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05" name="Google Shape;3441;p57">
              <a:extLst>
                <a:ext uri="{FF2B5EF4-FFF2-40B4-BE49-F238E27FC236}">
                  <a16:creationId xmlns:a16="http://schemas.microsoft.com/office/drawing/2014/main" id="{D1861FD9-0C3D-F4B5-0AAD-81D779D4FC7F}"/>
                </a:ext>
              </a:extLst>
            </p:cNvPr>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06" name="Google Shape;3442;p57">
              <a:extLst>
                <a:ext uri="{FF2B5EF4-FFF2-40B4-BE49-F238E27FC236}">
                  <a16:creationId xmlns:a16="http://schemas.microsoft.com/office/drawing/2014/main" id="{39341808-C0F8-433E-ACF4-410B5FC24C94}"/>
                </a:ext>
              </a:extLst>
            </p:cNvPr>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rgbClr val="FFCE8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07" name="Google Shape;3443;p57">
              <a:extLst>
                <a:ext uri="{FF2B5EF4-FFF2-40B4-BE49-F238E27FC236}">
                  <a16:creationId xmlns:a16="http://schemas.microsoft.com/office/drawing/2014/main" id="{1102F8B2-5E80-1E16-1F5C-789251275989}"/>
                </a:ext>
              </a:extLst>
            </p:cNvPr>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08" name="Google Shape;3444;p57">
              <a:extLst>
                <a:ext uri="{FF2B5EF4-FFF2-40B4-BE49-F238E27FC236}">
                  <a16:creationId xmlns:a16="http://schemas.microsoft.com/office/drawing/2014/main" id="{1124C82C-377B-DE74-2B3F-87BB346E5984}"/>
                </a:ext>
              </a:extLst>
            </p:cNvPr>
            <p:cNvSpPr/>
            <p:nvPr/>
          </p:nvSpPr>
          <p:spPr>
            <a:xfrm flipV="1">
              <a:off x="1984703" y="5378992"/>
              <a:ext cx="3196131" cy="75615"/>
            </a:xfrm>
            <a:custGeom>
              <a:avLst/>
              <a:gdLst/>
              <a:ahLst/>
              <a:cxnLst/>
              <a:rect l="l" t="t" r="r" b="b"/>
              <a:pathLst>
                <a:path w="204119" h="515" extrusionOk="0">
                  <a:moveTo>
                    <a:pt x="1" y="1"/>
                  </a:moveTo>
                  <a:lnTo>
                    <a:pt x="1" y="515"/>
                  </a:lnTo>
                  <a:lnTo>
                    <a:pt x="204118" y="515"/>
                  </a:lnTo>
                  <a:lnTo>
                    <a:pt x="204118" y="1"/>
                  </a:ln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09" name="Google Shape;3445;p57">
              <a:extLst>
                <a:ext uri="{FF2B5EF4-FFF2-40B4-BE49-F238E27FC236}">
                  <a16:creationId xmlns:a16="http://schemas.microsoft.com/office/drawing/2014/main" id="{1D1E984E-DBD9-5394-D8C0-71BC9A67E24F}"/>
                </a:ext>
              </a:extLst>
            </p:cNvPr>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10" name="Google Shape;3446;p57">
              <a:extLst>
                <a:ext uri="{FF2B5EF4-FFF2-40B4-BE49-F238E27FC236}">
                  <a16:creationId xmlns:a16="http://schemas.microsoft.com/office/drawing/2014/main" id="{E7281A95-CB39-F24E-41ED-28E035600725}"/>
                </a:ext>
              </a:extLst>
            </p:cNvPr>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11" name="Google Shape;3447;p57">
              <a:extLst>
                <a:ext uri="{FF2B5EF4-FFF2-40B4-BE49-F238E27FC236}">
                  <a16:creationId xmlns:a16="http://schemas.microsoft.com/office/drawing/2014/main" id="{0F2E57EC-1B85-C0B8-372A-C99276545C05}"/>
                </a:ext>
              </a:extLst>
            </p:cNvPr>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12" name="Google Shape;3448;p57">
              <a:extLst>
                <a:ext uri="{FF2B5EF4-FFF2-40B4-BE49-F238E27FC236}">
                  <a16:creationId xmlns:a16="http://schemas.microsoft.com/office/drawing/2014/main" id="{53F01D74-D73A-8C8D-E711-4CA90AE5E122}"/>
                </a:ext>
              </a:extLst>
            </p:cNvPr>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13" name="Google Shape;3449;p57">
              <a:extLst>
                <a:ext uri="{FF2B5EF4-FFF2-40B4-BE49-F238E27FC236}">
                  <a16:creationId xmlns:a16="http://schemas.microsoft.com/office/drawing/2014/main" id="{CA4B0CE6-E78D-4CF4-7833-A750227D750B}"/>
                </a:ext>
              </a:extLst>
            </p:cNvPr>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14" name="Google Shape;3450;p57">
              <a:extLst>
                <a:ext uri="{FF2B5EF4-FFF2-40B4-BE49-F238E27FC236}">
                  <a16:creationId xmlns:a16="http://schemas.microsoft.com/office/drawing/2014/main" id="{CCF3223C-739F-890E-FE75-0521AE584574}"/>
                </a:ext>
              </a:extLst>
            </p:cNvPr>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15" name="Google Shape;3451;p57">
              <a:extLst>
                <a:ext uri="{FF2B5EF4-FFF2-40B4-BE49-F238E27FC236}">
                  <a16:creationId xmlns:a16="http://schemas.microsoft.com/office/drawing/2014/main" id="{FE38F8A8-996A-C73F-0D62-DA0B9819F1AE}"/>
                </a:ext>
              </a:extLst>
            </p:cNvPr>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16" name="Google Shape;3452;p57">
              <a:extLst>
                <a:ext uri="{FF2B5EF4-FFF2-40B4-BE49-F238E27FC236}">
                  <a16:creationId xmlns:a16="http://schemas.microsoft.com/office/drawing/2014/main" id="{D6DDAE90-8B13-922C-43FA-AC262777B10E}"/>
                </a:ext>
              </a:extLst>
            </p:cNvPr>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cxnSp>
        <p:nvCxnSpPr>
          <p:cNvPr id="417" name="Straight Connector 416">
            <a:extLst>
              <a:ext uri="{FF2B5EF4-FFF2-40B4-BE49-F238E27FC236}">
                <a16:creationId xmlns:a16="http://schemas.microsoft.com/office/drawing/2014/main" id="{B886C386-768F-C6C0-404A-A4A3D2562315}"/>
              </a:ext>
            </a:extLst>
          </p:cNvPr>
          <p:cNvCxnSpPr>
            <a:cxnSpLocks/>
          </p:cNvCxnSpPr>
          <p:nvPr/>
        </p:nvCxnSpPr>
        <p:spPr>
          <a:xfrm flipV="1">
            <a:off x="5296650" y="2511823"/>
            <a:ext cx="79610" cy="225316"/>
          </a:xfrm>
          <a:prstGeom prst="line">
            <a:avLst/>
          </a:prstGeom>
          <a:ln>
            <a:solidFill>
              <a:srgbClr val="3D3D3D"/>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185F8147-5BCB-FB6D-E7A8-392864FC78C0}"/>
              </a:ext>
            </a:extLst>
          </p:cNvPr>
          <p:cNvCxnSpPr>
            <a:cxnSpLocks/>
          </p:cNvCxnSpPr>
          <p:nvPr/>
        </p:nvCxnSpPr>
        <p:spPr>
          <a:xfrm flipV="1">
            <a:off x="5351145" y="2183251"/>
            <a:ext cx="135255" cy="76200"/>
          </a:xfrm>
          <a:prstGeom prst="line">
            <a:avLst/>
          </a:prstGeom>
          <a:ln>
            <a:solidFill>
              <a:srgbClr val="3D3D3D"/>
            </a:solidFill>
          </a:ln>
        </p:spPr>
        <p:style>
          <a:lnRef idx="1">
            <a:schemeClr val="accent1"/>
          </a:lnRef>
          <a:fillRef idx="0">
            <a:schemeClr val="accent1"/>
          </a:fillRef>
          <a:effectRef idx="0">
            <a:schemeClr val="accent1"/>
          </a:effectRef>
          <a:fontRef idx="minor">
            <a:schemeClr val="tx1"/>
          </a:fontRef>
        </p:style>
      </p:cxnSp>
      <p:pic>
        <p:nvPicPr>
          <p:cNvPr id="419" name="Picture 418" descr="A blue and white logo&#10;&#10;AI-generated content may be incorrect.">
            <a:extLst>
              <a:ext uri="{FF2B5EF4-FFF2-40B4-BE49-F238E27FC236}">
                <a16:creationId xmlns:a16="http://schemas.microsoft.com/office/drawing/2014/main" id="{A241C517-2A68-DD21-B17C-C3C3B6B8BEC4}"/>
              </a:ext>
            </a:extLst>
          </p:cNvPr>
          <p:cNvPicPr>
            <a:picLocks noChangeAspect="1"/>
          </p:cNvPicPr>
          <p:nvPr/>
        </p:nvPicPr>
        <p:blipFill>
          <a:blip r:embed="rId3"/>
          <a:stretch>
            <a:fillRect/>
          </a:stretch>
        </p:blipFill>
        <p:spPr>
          <a:xfrm rot="802656">
            <a:off x="5614013" y="2373090"/>
            <a:ext cx="125879" cy="125879"/>
          </a:xfrm>
          <a:prstGeom prst="rect">
            <a:avLst/>
          </a:prstGeom>
        </p:spPr>
      </p:pic>
      <p:cxnSp>
        <p:nvCxnSpPr>
          <p:cNvPr id="427" name="Straight Connector 426">
            <a:extLst>
              <a:ext uri="{FF2B5EF4-FFF2-40B4-BE49-F238E27FC236}">
                <a16:creationId xmlns:a16="http://schemas.microsoft.com/office/drawing/2014/main" id="{6E90B2CE-F983-73BD-57B0-59A4E74EA061}"/>
              </a:ext>
            </a:extLst>
          </p:cNvPr>
          <p:cNvCxnSpPr>
            <a:cxnSpLocks/>
          </p:cNvCxnSpPr>
          <p:nvPr/>
        </p:nvCxnSpPr>
        <p:spPr>
          <a:xfrm>
            <a:off x="5741440" y="2114671"/>
            <a:ext cx="219305" cy="144780"/>
          </a:xfrm>
          <a:prstGeom prst="line">
            <a:avLst/>
          </a:prstGeom>
          <a:ln>
            <a:solidFill>
              <a:srgbClr val="3D3D3D"/>
            </a:solidFill>
          </a:ln>
        </p:spPr>
        <p:style>
          <a:lnRef idx="1">
            <a:schemeClr val="accent1"/>
          </a:lnRef>
          <a:fillRef idx="0">
            <a:schemeClr val="accent1"/>
          </a:fillRef>
          <a:effectRef idx="0">
            <a:schemeClr val="accent1"/>
          </a:effectRef>
          <a:fontRef idx="minor">
            <a:schemeClr val="tx1"/>
          </a:fontRef>
        </p:style>
      </p:cxnSp>
      <p:pic>
        <p:nvPicPr>
          <p:cNvPr id="430" name="Picture 429">
            <a:extLst>
              <a:ext uri="{FF2B5EF4-FFF2-40B4-BE49-F238E27FC236}">
                <a16:creationId xmlns:a16="http://schemas.microsoft.com/office/drawing/2014/main" id="{F697096C-AD46-929B-FE94-58B4184B8303}"/>
              </a:ext>
            </a:extLst>
          </p:cNvPr>
          <p:cNvPicPr>
            <a:picLocks noChangeAspect="1"/>
          </p:cNvPicPr>
          <p:nvPr/>
        </p:nvPicPr>
        <p:blipFill>
          <a:blip r:embed="rId4"/>
          <a:stretch>
            <a:fillRect/>
          </a:stretch>
        </p:blipFill>
        <p:spPr>
          <a:xfrm>
            <a:off x="8071485" y="1533059"/>
            <a:ext cx="750690" cy="902970"/>
          </a:xfrm>
          <a:prstGeom prst="rect">
            <a:avLst/>
          </a:prstGeom>
        </p:spPr>
      </p:pic>
      <p:grpSp>
        <p:nvGrpSpPr>
          <p:cNvPr id="432" name="Google Shape;1896;p37">
            <a:extLst>
              <a:ext uri="{FF2B5EF4-FFF2-40B4-BE49-F238E27FC236}">
                <a16:creationId xmlns:a16="http://schemas.microsoft.com/office/drawing/2014/main" id="{185741D5-E448-E7FF-2B66-911E23D0D7B8}"/>
              </a:ext>
            </a:extLst>
          </p:cNvPr>
          <p:cNvGrpSpPr/>
          <p:nvPr/>
        </p:nvGrpSpPr>
        <p:grpSpPr>
          <a:xfrm>
            <a:off x="1085700" y="1601871"/>
            <a:ext cx="1782474" cy="1321312"/>
            <a:chOff x="862950" y="1507125"/>
            <a:chExt cx="5862650" cy="3429075"/>
          </a:xfrm>
        </p:grpSpPr>
        <p:sp>
          <p:nvSpPr>
            <p:cNvPr id="433" name="Google Shape;1899;p37">
              <a:extLst>
                <a:ext uri="{FF2B5EF4-FFF2-40B4-BE49-F238E27FC236}">
                  <a16:creationId xmlns:a16="http://schemas.microsoft.com/office/drawing/2014/main" id="{56AABC6D-7AC7-9B3F-860E-F5D492692800}"/>
                </a:ext>
              </a:extLst>
            </p:cNvPr>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34" name="Google Shape;1900;p37">
              <a:extLst>
                <a:ext uri="{FF2B5EF4-FFF2-40B4-BE49-F238E27FC236}">
                  <a16:creationId xmlns:a16="http://schemas.microsoft.com/office/drawing/2014/main" id="{15958C3D-7CF8-2533-760F-7C5048B9B8DD}"/>
                </a:ext>
              </a:extLst>
            </p:cNvPr>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35" name="Google Shape;1901;p37">
              <a:extLst>
                <a:ext uri="{FF2B5EF4-FFF2-40B4-BE49-F238E27FC236}">
                  <a16:creationId xmlns:a16="http://schemas.microsoft.com/office/drawing/2014/main" id="{10C85AD8-39C0-4890-92C8-D159A8E67E85}"/>
                </a:ext>
              </a:extLst>
            </p:cNvPr>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36" name="Google Shape;1902;p37">
              <a:extLst>
                <a:ext uri="{FF2B5EF4-FFF2-40B4-BE49-F238E27FC236}">
                  <a16:creationId xmlns:a16="http://schemas.microsoft.com/office/drawing/2014/main" id="{CD10CD03-BFB7-1837-BFC5-AB06468397DC}"/>
                </a:ext>
              </a:extLst>
            </p:cNvPr>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37" name="Google Shape;1903;p37">
              <a:extLst>
                <a:ext uri="{FF2B5EF4-FFF2-40B4-BE49-F238E27FC236}">
                  <a16:creationId xmlns:a16="http://schemas.microsoft.com/office/drawing/2014/main" id="{6F3208F4-85DB-7B3F-71EA-15F5183685E7}"/>
                </a:ext>
              </a:extLst>
            </p:cNvPr>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38" name="Google Shape;1904;p37">
              <a:extLst>
                <a:ext uri="{FF2B5EF4-FFF2-40B4-BE49-F238E27FC236}">
                  <a16:creationId xmlns:a16="http://schemas.microsoft.com/office/drawing/2014/main" id="{56C04A38-5007-6D45-27C0-598B4DEA5815}"/>
                </a:ext>
              </a:extLst>
            </p:cNvPr>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rgbClr val="FFFF0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39" name="Google Shape;1905;p37">
              <a:extLst>
                <a:ext uri="{FF2B5EF4-FFF2-40B4-BE49-F238E27FC236}">
                  <a16:creationId xmlns:a16="http://schemas.microsoft.com/office/drawing/2014/main" id="{0D8F8229-4A94-8EC8-3658-2580A0B6AB12}"/>
                </a:ext>
              </a:extLst>
            </p:cNvPr>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0" name="Google Shape;1906;p37">
              <a:extLst>
                <a:ext uri="{FF2B5EF4-FFF2-40B4-BE49-F238E27FC236}">
                  <a16:creationId xmlns:a16="http://schemas.microsoft.com/office/drawing/2014/main" id="{03F00A50-2CEF-FA12-4C84-E5C236138A8B}"/>
                </a:ext>
              </a:extLst>
            </p:cNvPr>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41" name="Google Shape;1909;p37">
              <a:extLst>
                <a:ext uri="{FF2B5EF4-FFF2-40B4-BE49-F238E27FC236}">
                  <a16:creationId xmlns:a16="http://schemas.microsoft.com/office/drawing/2014/main" id="{246D9ED6-4CE2-651D-F76E-D1DD2AAAE37E}"/>
                </a:ext>
              </a:extLst>
            </p:cNvPr>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2" name="Google Shape;1910;p37">
              <a:extLst>
                <a:ext uri="{FF2B5EF4-FFF2-40B4-BE49-F238E27FC236}">
                  <a16:creationId xmlns:a16="http://schemas.microsoft.com/office/drawing/2014/main" id="{5890BC5D-F2DE-32A0-0E93-2419F325F5DF}"/>
                </a:ext>
              </a:extLst>
            </p:cNvPr>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3" name="Google Shape;1911;p37">
              <a:extLst>
                <a:ext uri="{FF2B5EF4-FFF2-40B4-BE49-F238E27FC236}">
                  <a16:creationId xmlns:a16="http://schemas.microsoft.com/office/drawing/2014/main" id="{F93DA5E1-3DF0-44D4-C675-E6008E402D7C}"/>
                </a:ext>
              </a:extLst>
            </p:cNvPr>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rgbClr val="FF3131"/>
            </a:solidFill>
            <a:ln>
              <a:solidFill>
                <a:srgbClr val="DA251C"/>
              </a:solid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44" name="Google Shape;1914;p37">
              <a:extLst>
                <a:ext uri="{FF2B5EF4-FFF2-40B4-BE49-F238E27FC236}">
                  <a16:creationId xmlns:a16="http://schemas.microsoft.com/office/drawing/2014/main" id="{3BDBF4CF-0C69-4D81-703D-F52002D55C38}"/>
                </a:ext>
              </a:extLst>
            </p:cNvPr>
            <p:cNvSpPr/>
            <p:nvPr/>
          </p:nvSpPr>
          <p:spPr>
            <a:xfrm>
              <a:off x="5142295" y="4516376"/>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45" name="Google Shape;1915;p37">
              <a:extLst>
                <a:ext uri="{FF2B5EF4-FFF2-40B4-BE49-F238E27FC236}">
                  <a16:creationId xmlns:a16="http://schemas.microsoft.com/office/drawing/2014/main" id="{4DD28C34-F5DE-50CA-56BC-B4CF7C2BF074}"/>
                </a:ext>
              </a:extLst>
            </p:cNvPr>
            <p:cNvSpPr/>
            <p:nvPr/>
          </p:nvSpPr>
          <p:spPr>
            <a:xfrm>
              <a:off x="3931282" y="4017449"/>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46" name="Google Shape;1916;p37">
              <a:extLst>
                <a:ext uri="{FF2B5EF4-FFF2-40B4-BE49-F238E27FC236}">
                  <a16:creationId xmlns:a16="http://schemas.microsoft.com/office/drawing/2014/main" id="{BCFD0D3E-2ED9-F67F-4AEC-56EDF4420F15}"/>
                </a:ext>
              </a:extLst>
            </p:cNvPr>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7" name="Google Shape;1917;p37">
              <a:extLst>
                <a:ext uri="{FF2B5EF4-FFF2-40B4-BE49-F238E27FC236}">
                  <a16:creationId xmlns:a16="http://schemas.microsoft.com/office/drawing/2014/main" id="{5E0E3528-CFA5-DC1B-CBF9-8DD354203DD2}"/>
                </a:ext>
              </a:extLst>
            </p:cNvPr>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8" name="Google Shape;1918;p37">
              <a:extLst>
                <a:ext uri="{FF2B5EF4-FFF2-40B4-BE49-F238E27FC236}">
                  <a16:creationId xmlns:a16="http://schemas.microsoft.com/office/drawing/2014/main" id="{F0C3FED9-EDF6-6824-221A-E18C34607CD4}"/>
                </a:ext>
              </a:extLst>
            </p:cNvPr>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49" name="Google Shape;1919;p37">
              <a:extLst>
                <a:ext uri="{FF2B5EF4-FFF2-40B4-BE49-F238E27FC236}">
                  <a16:creationId xmlns:a16="http://schemas.microsoft.com/office/drawing/2014/main" id="{90679465-B7EA-5FF1-4F21-982797A85781}"/>
                </a:ext>
              </a:extLst>
            </p:cNvPr>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50" name="Google Shape;1920;p37">
              <a:extLst>
                <a:ext uri="{FF2B5EF4-FFF2-40B4-BE49-F238E27FC236}">
                  <a16:creationId xmlns:a16="http://schemas.microsoft.com/office/drawing/2014/main" id="{008B7025-6981-A80E-BBE4-C61AB3BA5119}"/>
                </a:ext>
              </a:extLst>
            </p:cNvPr>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1" name="Google Shape;1922;p37">
              <a:extLst>
                <a:ext uri="{FF2B5EF4-FFF2-40B4-BE49-F238E27FC236}">
                  <a16:creationId xmlns:a16="http://schemas.microsoft.com/office/drawing/2014/main" id="{7041B0D9-1ED4-4FC5-8A96-3B07DFC416CF}"/>
                </a:ext>
              </a:extLst>
            </p:cNvPr>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52" name="Google Shape;1924;p37">
              <a:extLst>
                <a:ext uri="{FF2B5EF4-FFF2-40B4-BE49-F238E27FC236}">
                  <a16:creationId xmlns:a16="http://schemas.microsoft.com/office/drawing/2014/main" id="{F09A3119-E993-36C6-DC05-EA1B458BDED4}"/>
                </a:ext>
              </a:extLst>
            </p:cNvPr>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3" name="Google Shape;1925;p37">
              <a:extLst>
                <a:ext uri="{FF2B5EF4-FFF2-40B4-BE49-F238E27FC236}">
                  <a16:creationId xmlns:a16="http://schemas.microsoft.com/office/drawing/2014/main" id="{F929A921-BC17-F371-15A5-1492435CCBCD}"/>
                </a:ext>
              </a:extLst>
            </p:cNvPr>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4" name="Google Shape;1926;p37">
              <a:extLst>
                <a:ext uri="{FF2B5EF4-FFF2-40B4-BE49-F238E27FC236}">
                  <a16:creationId xmlns:a16="http://schemas.microsoft.com/office/drawing/2014/main" id="{DEB68F04-7132-7AD8-93CE-CE8293D1B98E}"/>
                </a:ext>
              </a:extLst>
            </p:cNvPr>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5" name="Google Shape;1927;p37">
              <a:extLst>
                <a:ext uri="{FF2B5EF4-FFF2-40B4-BE49-F238E27FC236}">
                  <a16:creationId xmlns:a16="http://schemas.microsoft.com/office/drawing/2014/main" id="{B4C07374-26ED-375B-4BE6-6929029E46EA}"/>
                </a:ext>
              </a:extLst>
            </p:cNvPr>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6" name="Google Shape;1928;p37">
              <a:extLst>
                <a:ext uri="{FF2B5EF4-FFF2-40B4-BE49-F238E27FC236}">
                  <a16:creationId xmlns:a16="http://schemas.microsoft.com/office/drawing/2014/main" id="{370347CA-6684-98E6-197A-D0BF43D8E747}"/>
                </a:ext>
              </a:extLst>
            </p:cNvPr>
            <p:cNvSpPr/>
            <p:nvPr/>
          </p:nvSpPr>
          <p:spPr>
            <a:xfrm>
              <a:off x="3705999" y="2691486"/>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rgbClr val="FF313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57" name="Google Shape;1930;p37">
              <a:extLst>
                <a:ext uri="{FF2B5EF4-FFF2-40B4-BE49-F238E27FC236}">
                  <a16:creationId xmlns:a16="http://schemas.microsoft.com/office/drawing/2014/main" id="{B3D827FB-70FB-09AE-0347-7C0ABB051422}"/>
                </a:ext>
              </a:extLst>
            </p:cNvPr>
            <p:cNvSpPr/>
            <p:nvPr/>
          </p:nvSpPr>
          <p:spPr>
            <a:xfrm>
              <a:off x="3717563" y="364405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58" name="Google Shape;1931;p37">
              <a:extLst>
                <a:ext uri="{FF2B5EF4-FFF2-40B4-BE49-F238E27FC236}">
                  <a16:creationId xmlns:a16="http://schemas.microsoft.com/office/drawing/2014/main" id="{A593B9FE-AE56-FC26-3FF9-AE03166DDEF0}"/>
                </a:ext>
              </a:extLst>
            </p:cNvPr>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9" name="Google Shape;1936;p37">
              <a:extLst>
                <a:ext uri="{FF2B5EF4-FFF2-40B4-BE49-F238E27FC236}">
                  <a16:creationId xmlns:a16="http://schemas.microsoft.com/office/drawing/2014/main" id="{7CE6E27B-8C71-1AA2-FF30-14BF905791EA}"/>
                </a:ext>
              </a:extLst>
            </p:cNvPr>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rgbClr val="DA251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60" name="Google Shape;1937;p37">
              <a:extLst>
                <a:ext uri="{FF2B5EF4-FFF2-40B4-BE49-F238E27FC236}">
                  <a16:creationId xmlns:a16="http://schemas.microsoft.com/office/drawing/2014/main" id="{F4681A1A-3B4A-74B0-7DEF-82C3B1E050E6}"/>
                </a:ext>
              </a:extLst>
            </p:cNvPr>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1" name="Google Shape;1938;p37">
              <a:extLst>
                <a:ext uri="{FF2B5EF4-FFF2-40B4-BE49-F238E27FC236}">
                  <a16:creationId xmlns:a16="http://schemas.microsoft.com/office/drawing/2014/main" id="{D5821C10-9C27-BD4B-364E-F77CCF75468A}"/>
                </a:ext>
              </a:extLst>
            </p:cNvPr>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2" name="Google Shape;1939;p37">
              <a:extLst>
                <a:ext uri="{FF2B5EF4-FFF2-40B4-BE49-F238E27FC236}">
                  <a16:creationId xmlns:a16="http://schemas.microsoft.com/office/drawing/2014/main" id="{35FA692E-2A55-20F2-4B3B-6CFB355D84A0}"/>
                </a:ext>
              </a:extLst>
            </p:cNvPr>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3" name="Google Shape;1940;p37">
              <a:extLst>
                <a:ext uri="{FF2B5EF4-FFF2-40B4-BE49-F238E27FC236}">
                  <a16:creationId xmlns:a16="http://schemas.microsoft.com/office/drawing/2014/main" id="{11AA9312-397A-25A1-4526-62F9C5316A49}"/>
                </a:ext>
              </a:extLst>
            </p:cNvPr>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4" name="Google Shape;1941;p37">
              <a:extLst>
                <a:ext uri="{FF2B5EF4-FFF2-40B4-BE49-F238E27FC236}">
                  <a16:creationId xmlns:a16="http://schemas.microsoft.com/office/drawing/2014/main" id="{225F8090-012A-AF46-079A-AF33BCE57225}"/>
                </a:ext>
              </a:extLst>
            </p:cNvPr>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5" name="Google Shape;1942;p37">
              <a:extLst>
                <a:ext uri="{FF2B5EF4-FFF2-40B4-BE49-F238E27FC236}">
                  <a16:creationId xmlns:a16="http://schemas.microsoft.com/office/drawing/2014/main" id="{18428F21-4C2D-FE0E-AF61-59C49BCEFE5C}"/>
                </a:ext>
              </a:extLst>
            </p:cNvPr>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66" name="Google Shape;1943;p37">
              <a:extLst>
                <a:ext uri="{FF2B5EF4-FFF2-40B4-BE49-F238E27FC236}">
                  <a16:creationId xmlns:a16="http://schemas.microsoft.com/office/drawing/2014/main" id="{CB633A41-638D-5A04-3604-0B73CF2D66D7}"/>
                </a:ext>
              </a:extLst>
            </p:cNvPr>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7" name="Google Shape;1944;p37">
              <a:extLst>
                <a:ext uri="{FF2B5EF4-FFF2-40B4-BE49-F238E27FC236}">
                  <a16:creationId xmlns:a16="http://schemas.microsoft.com/office/drawing/2014/main" id="{F1CE3FDA-2441-2E88-F3EC-BAC9ADE00948}"/>
                </a:ext>
              </a:extLst>
            </p:cNvPr>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8" name="Google Shape;1945;p37">
              <a:extLst>
                <a:ext uri="{FF2B5EF4-FFF2-40B4-BE49-F238E27FC236}">
                  <a16:creationId xmlns:a16="http://schemas.microsoft.com/office/drawing/2014/main" id="{799526EB-8384-2781-11D5-66FB08A501FC}"/>
                </a:ext>
              </a:extLst>
            </p:cNvPr>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69" name="Google Shape;1946;p37">
              <a:extLst>
                <a:ext uri="{FF2B5EF4-FFF2-40B4-BE49-F238E27FC236}">
                  <a16:creationId xmlns:a16="http://schemas.microsoft.com/office/drawing/2014/main" id="{9F75DBD7-376F-BDAD-DCCC-4DCDFA9CA763}"/>
                </a:ext>
              </a:extLst>
            </p:cNvPr>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0" name="Google Shape;1947;p37">
              <a:extLst>
                <a:ext uri="{FF2B5EF4-FFF2-40B4-BE49-F238E27FC236}">
                  <a16:creationId xmlns:a16="http://schemas.microsoft.com/office/drawing/2014/main" id="{A2329161-4655-3A15-3D30-29CCA2B49448}"/>
                </a:ext>
              </a:extLst>
            </p:cNvPr>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1" name="Google Shape;1948;p37">
              <a:extLst>
                <a:ext uri="{FF2B5EF4-FFF2-40B4-BE49-F238E27FC236}">
                  <a16:creationId xmlns:a16="http://schemas.microsoft.com/office/drawing/2014/main" id="{B9A56CE4-7E83-37F2-B7D6-73170AAFC511}"/>
                </a:ext>
              </a:extLst>
            </p:cNvPr>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72" name="Google Shape;1949;p37">
              <a:extLst>
                <a:ext uri="{FF2B5EF4-FFF2-40B4-BE49-F238E27FC236}">
                  <a16:creationId xmlns:a16="http://schemas.microsoft.com/office/drawing/2014/main" id="{B9B6F312-C3B1-974F-2974-915854798196}"/>
                </a:ext>
              </a:extLst>
            </p:cNvPr>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3" name="Google Shape;1950;p37">
              <a:extLst>
                <a:ext uri="{FF2B5EF4-FFF2-40B4-BE49-F238E27FC236}">
                  <a16:creationId xmlns:a16="http://schemas.microsoft.com/office/drawing/2014/main" id="{E869D331-92E1-86E0-848C-5D5C3A45C6A1}"/>
                </a:ext>
              </a:extLst>
            </p:cNvPr>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4" name="Google Shape;1951;p37">
              <a:extLst>
                <a:ext uri="{FF2B5EF4-FFF2-40B4-BE49-F238E27FC236}">
                  <a16:creationId xmlns:a16="http://schemas.microsoft.com/office/drawing/2014/main" id="{CD497389-89F7-42CA-07C9-6B93406E412E}"/>
                </a:ext>
              </a:extLst>
            </p:cNvPr>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75" name="Google Shape;1952;p37">
              <a:extLst>
                <a:ext uri="{FF2B5EF4-FFF2-40B4-BE49-F238E27FC236}">
                  <a16:creationId xmlns:a16="http://schemas.microsoft.com/office/drawing/2014/main" id="{1232C488-1FE7-725A-9832-DCAD9BFAE609}"/>
                </a:ext>
              </a:extLst>
            </p:cNvPr>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6" name="Google Shape;1953;p37">
              <a:extLst>
                <a:ext uri="{FF2B5EF4-FFF2-40B4-BE49-F238E27FC236}">
                  <a16:creationId xmlns:a16="http://schemas.microsoft.com/office/drawing/2014/main" id="{EB3B7928-8C19-26EE-C768-FDE1EB7DC8D3}"/>
                </a:ext>
              </a:extLst>
            </p:cNvPr>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77" name="Google Shape;1954;p37">
              <a:extLst>
                <a:ext uri="{FF2B5EF4-FFF2-40B4-BE49-F238E27FC236}">
                  <a16:creationId xmlns:a16="http://schemas.microsoft.com/office/drawing/2014/main" id="{4B46DEF2-9F13-47A9-16B6-888C6B049A6A}"/>
                </a:ext>
              </a:extLst>
            </p:cNvPr>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78" name="Google Shape;1959;p37">
              <a:extLst>
                <a:ext uri="{FF2B5EF4-FFF2-40B4-BE49-F238E27FC236}">
                  <a16:creationId xmlns:a16="http://schemas.microsoft.com/office/drawing/2014/main" id="{D1554F90-F63C-6A6D-95C1-DC82D839961D}"/>
                </a:ext>
              </a:extLst>
            </p:cNvPr>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FFE19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79" name="Google Shape;1960;p37">
              <a:extLst>
                <a:ext uri="{FF2B5EF4-FFF2-40B4-BE49-F238E27FC236}">
                  <a16:creationId xmlns:a16="http://schemas.microsoft.com/office/drawing/2014/main" id="{F89B89A9-2A92-CB29-BD40-86CC11E98152}"/>
                </a:ext>
              </a:extLst>
            </p:cNvPr>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rgbClr val="D6EEF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0" name="Google Shape;1961;p37">
              <a:extLst>
                <a:ext uri="{FF2B5EF4-FFF2-40B4-BE49-F238E27FC236}">
                  <a16:creationId xmlns:a16="http://schemas.microsoft.com/office/drawing/2014/main" id="{A5A78C0A-91B5-4575-85AD-179AC8CD3719}"/>
                </a:ext>
              </a:extLst>
            </p:cNvPr>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81" name="Google Shape;1962;p37">
              <a:extLst>
                <a:ext uri="{FF2B5EF4-FFF2-40B4-BE49-F238E27FC236}">
                  <a16:creationId xmlns:a16="http://schemas.microsoft.com/office/drawing/2014/main" id="{E959DDDB-2B28-F3C6-033F-6FF5702FFCCF}"/>
                </a:ext>
              </a:extLst>
            </p:cNvPr>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2" name="Google Shape;1963;p37">
              <a:extLst>
                <a:ext uri="{FF2B5EF4-FFF2-40B4-BE49-F238E27FC236}">
                  <a16:creationId xmlns:a16="http://schemas.microsoft.com/office/drawing/2014/main" id="{DDE0AB66-5236-3879-EED5-8FAEA2C47EC2}"/>
                </a:ext>
              </a:extLst>
            </p:cNvPr>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3" name="Google Shape;1964;p37">
              <a:extLst>
                <a:ext uri="{FF2B5EF4-FFF2-40B4-BE49-F238E27FC236}">
                  <a16:creationId xmlns:a16="http://schemas.microsoft.com/office/drawing/2014/main" id="{9C0AF90B-5D31-8A37-A2F6-0A4C7FEBDDBD}"/>
                </a:ext>
              </a:extLst>
            </p:cNvPr>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4" name="Google Shape;1965;p37">
              <a:extLst>
                <a:ext uri="{FF2B5EF4-FFF2-40B4-BE49-F238E27FC236}">
                  <a16:creationId xmlns:a16="http://schemas.microsoft.com/office/drawing/2014/main" id="{11C4CB0E-5BC0-6C3A-9D05-CA01BC4ACEF3}"/>
                </a:ext>
              </a:extLst>
            </p:cNvPr>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5" name="Google Shape;1966;p37">
              <a:extLst>
                <a:ext uri="{FF2B5EF4-FFF2-40B4-BE49-F238E27FC236}">
                  <a16:creationId xmlns:a16="http://schemas.microsoft.com/office/drawing/2014/main" id="{5FDE158F-6778-CD1A-8FB9-A7E912D41D93}"/>
                </a:ext>
              </a:extLst>
            </p:cNvPr>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rgbClr val="77C6F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6" name="Google Shape;1967;p37">
              <a:extLst>
                <a:ext uri="{FF2B5EF4-FFF2-40B4-BE49-F238E27FC236}">
                  <a16:creationId xmlns:a16="http://schemas.microsoft.com/office/drawing/2014/main" id="{08AA4105-D4EC-1B08-E746-33442B408878}"/>
                </a:ext>
              </a:extLst>
            </p:cNvPr>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7" name="Google Shape;1968;p37">
              <a:extLst>
                <a:ext uri="{FF2B5EF4-FFF2-40B4-BE49-F238E27FC236}">
                  <a16:creationId xmlns:a16="http://schemas.microsoft.com/office/drawing/2014/main" id="{23BE64D1-7808-A4CC-B982-A99ED788B178}"/>
                </a:ext>
              </a:extLst>
            </p:cNvPr>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8" name="Google Shape;1969;p37">
              <a:extLst>
                <a:ext uri="{FF2B5EF4-FFF2-40B4-BE49-F238E27FC236}">
                  <a16:creationId xmlns:a16="http://schemas.microsoft.com/office/drawing/2014/main" id="{9A69403F-6ED2-F4F4-ED11-1769ECA3F9E8}"/>
                </a:ext>
              </a:extLst>
            </p:cNvPr>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9" name="Google Shape;1970;p37">
              <a:extLst>
                <a:ext uri="{FF2B5EF4-FFF2-40B4-BE49-F238E27FC236}">
                  <a16:creationId xmlns:a16="http://schemas.microsoft.com/office/drawing/2014/main" id="{E6283159-A5A8-0691-A181-D1242604F7EA}"/>
                </a:ext>
              </a:extLst>
            </p:cNvPr>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0" name="Google Shape;1971;p37">
              <a:extLst>
                <a:ext uri="{FF2B5EF4-FFF2-40B4-BE49-F238E27FC236}">
                  <a16:creationId xmlns:a16="http://schemas.microsoft.com/office/drawing/2014/main" id="{8676C34F-031D-5072-88D1-3648600C2514}"/>
                </a:ext>
              </a:extLst>
            </p:cNvPr>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1" name="Google Shape;1972;p37">
              <a:extLst>
                <a:ext uri="{FF2B5EF4-FFF2-40B4-BE49-F238E27FC236}">
                  <a16:creationId xmlns:a16="http://schemas.microsoft.com/office/drawing/2014/main" id="{116CE38A-142A-6A1C-0FB5-732905560089}"/>
                </a:ext>
              </a:extLst>
            </p:cNvPr>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2" name="Google Shape;1973;p37">
              <a:extLst>
                <a:ext uri="{FF2B5EF4-FFF2-40B4-BE49-F238E27FC236}">
                  <a16:creationId xmlns:a16="http://schemas.microsoft.com/office/drawing/2014/main" id="{F10A599E-3A3D-EC80-640D-D6E72CBBA1EE}"/>
                </a:ext>
              </a:extLst>
            </p:cNvPr>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rgbClr val="3D3D3D"/>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3" name="Google Shape;1974;p37">
              <a:extLst>
                <a:ext uri="{FF2B5EF4-FFF2-40B4-BE49-F238E27FC236}">
                  <a16:creationId xmlns:a16="http://schemas.microsoft.com/office/drawing/2014/main" id="{9E5EF762-5502-85F7-DABA-81652893B107}"/>
                </a:ext>
              </a:extLst>
            </p:cNvPr>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4" name="Google Shape;1975;p37">
              <a:extLst>
                <a:ext uri="{FF2B5EF4-FFF2-40B4-BE49-F238E27FC236}">
                  <a16:creationId xmlns:a16="http://schemas.microsoft.com/office/drawing/2014/main" id="{161B778E-9C6B-048A-21E7-08FE6F476BCB}"/>
                </a:ext>
              </a:extLst>
            </p:cNvPr>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rgbClr val="49494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5" name="Google Shape;1979;p37">
              <a:extLst>
                <a:ext uri="{FF2B5EF4-FFF2-40B4-BE49-F238E27FC236}">
                  <a16:creationId xmlns:a16="http://schemas.microsoft.com/office/drawing/2014/main" id="{DCA7A9AF-EE99-35DE-C5FA-6B16D637E49B}"/>
                </a:ext>
              </a:extLst>
            </p:cNvPr>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rgbClr val="BEBEB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96" name="Google Shape;1980;p37">
              <a:extLst>
                <a:ext uri="{FF2B5EF4-FFF2-40B4-BE49-F238E27FC236}">
                  <a16:creationId xmlns:a16="http://schemas.microsoft.com/office/drawing/2014/main" id="{55A09F44-D271-71CE-5CF5-A09D3E5DF252}"/>
                </a:ext>
              </a:extLst>
            </p:cNvPr>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rgbClr val="BEBEBE"/>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497" name="Google Shape;2093;p37">
              <a:extLst>
                <a:ext uri="{FF2B5EF4-FFF2-40B4-BE49-F238E27FC236}">
                  <a16:creationId xmlns:a16="http://schemas.microsoft.com/office/drawing/2014/main" id="{BAB00D2E-573A-40D9-ADA2-E4DB99196300}"/>
                </a:ext>
              </a:extLst>
            </p:cNvPr>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BD2769-4473-3004-2EE0-BCE85E116B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26864" y="115824"/>
            <a:ext cx="4389120" cy="4882896"/>
          </a:xfrm>
          <a:prstGeom prst="roundRect">
            <a:avLst/>
          </a:prstGeom>
          <a:noFill/>
          <a:ln>
            <a:noFill/>
          </a:ln>
          <a:effectLst/>
        </p:spPr>
      </p:pic>
      <p:sp>
        <p:nvSpPr>
          <p:cNvPr id="2" name="Flowchart: Alternate Process 1">
            <a:extLst>
              <a:ext uri="{FF2B5EF4-FFF2-40B4-BE49-F238E27FC236}">
                <a16:creationId xmlns:a16="http://schemas.microsoft.com/office/drawing/2014/main" id="{1FCAFBCD-3DCD-9943-2B50-8DEAE701A823}"/>
              </a:ext>
            </a:extLst>
          </p:cNvPr>
          <p:cNvSpPr/>
          <p:nvPr/>
        </p:nvSpPr>
        <p:spPr>
          <a:xfrm>
            <a:off x="114300" y="123825"/>
            <a:ext cx="4370614" cy="4888423"/>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266;p34">
            <a:extLst>
              <a:ext uri="{FF2B5EF4-FFF2-40B4-BE49-F238E27FC236}">
                <a16:creationId xmlns:a16="http://schemas.microsoft.com/office/drawing/2014/main" id="{0FC4530A-32AA-BE03-4E21-FE1ADACBA7C8}"/>
              </a:ext>
            </a:extLst>
          </p:cNvPr>
          <p:cNvSpPr txBox="1">
            <a:spLocks/>
          </p:cNvSpPr>
          <p:nvPr/>
        </p:nvSpPr>
        <p:spPr>
          <a:xfrm>
            <a:off x="254000" y="682350"/>
            <a:ext cx="4370614" cy="3778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4000" dirty="0">
                <a:solidFill>
                  <a:schemeClr val="accent6"/>
                </a:solidFill>
                <a:latin typeface="Aptos Black" panose="020B0004020202020204" pitchFamily="34" charset="0"/>
              </a:rPr>
              <a:t>Thiết kế cơ sở dữ liệu (ERD chính)</a:t>
            </a:r>
          </a:p>
        </p:txBody>
      </p:sp>
    </p:spTree>
    <p:extLst>
      <p:ext uri="{BB962C8B-B14F-4D97-AF65-F5344CB8AC3E}">
        <p14:creationId xmlns:p14="http://schemas.microsoft.com/office/powerpoint/2010/main" val="4210927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12BB3-4E82-B8C9-3F94-7BDB78230D1A}"/>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CB7BBAA3-0417-29E0-7294-73424C89BD50}"/>
              </a:ext>
            </a:extLst>
          </p:cNvPr>
          <p:cNvPicPr>
            <a:picLocks noChangeAspect="1"/>
          </p:cNvPicPr>
          <p:nvPr/>
        </p:nvPicPr>
        <p:blipFill>
          <a:blip r:embed="rId2"/>
          <a:stretch>
            <a:fillRect/>
          </a:stretch>
        </p:blipFill>
        <p:spPr>
          <a:xfrm>
            <a:off x="3911598" y="638807"/>
            <a:ext cx="2460173" cy="2437021"/>
          </a:xfrm>
          <a:prstGeom prst="rect">
            <a:avLst/>
          </a:prstGeom>
        </p:spPr>
      </p:pic>
      <p:sp>
        <p:nvSpPr>
          <p:cNvPr id="3" name="Flowchart: Alternate Process 2">
            <a:extLst>
              <a:ext uri="{FF2B5EF4-FFF2-40B4-BE49-F238E27FC236}">
                <a16:creationId xmlns:a16="http://schemas.microsoft.com/office/drawing/2014/main" id="{8E7780AE-0244-0FEC-4B8C-CEB9B092AE7E}"/>
              </a:ext>
            </a:extLst>
          </p:cNvPr>
          <p:cNvSpPr/>
          <p:nvPr/>
        </p:nvSpPr>
        <p:spPr>
          <a:xfrm>
            <a:off x="6371771" y="3222170"/>
            <a:ext cx="2648858" cy="1809879"/>
          </a:xfrm>
          <a:prstGeom prst="flowChartAlternateProcess">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Alternate Process 4">
            <a:extLst>
              <a:ext uri="{FF2B5EF4-FFF2-40B4-BE49-F238E27FC236}">
                <a16:creationId xmlns:a16="http://schemas.microsoft.com/office/drawing/2014/main" id="{812E5284-68CA-D836-261E-95979400C9FD}"/>
              </a:ext>
            </a:extLst>
          </p:cNvPr>
          <p:cNvSpPr/>
          <p:nvPr/>
        </p:nvSpPr>
        <p:spPr>
          <a:xfrm>
            <a:off x="127001" y="109728"/>
            <a:ext cx="8893628" cy="414528"/>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Google Shape;125;p25">
            <a:extLst>
              <a:ext uri="{FF2B5EF4-FFF2-40B4-BE49-F238E27FC236}">
                <a16:creationId xmlns:a16="http://schemas.microsoft.com/office/drawing/2014/main" id="{1F1F7AFA-F3B7-C566-4F88-7C1A0201C0AF}"/>
              </a:ext>
            </a:extLst>
          </p:cNvPr>
          <p:cNvSpPr txBox="1">
            <a:spLocks/>
          </p:cNvSpPr>
          <p:nvPr/>
        </p:nvSpPr>
        <p:spPr>
          <a:xfrm>
            <a:off x="176894" y="1414522"/>
            <a:ext cx="5025571" cy="88559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500" dirty="0">
                <a:solidFill>
                  <a:schemeClr val="accent6"/>
                </a:solidFill>
                <a:latin typeface="Aptos Black" panose="020B0004020202020204" pitchFamily="34" charset="0"/>
              </a:rPr>
              <a:t>Một số giao diện chính</a:t>
            </a:r>
          </a:p>
          <a:p>
            <a:r>
              <a:rPr lang="vi-VN" sz="2500" dirty="0">
                <a:solidFill>
                  <a:schemeClr val="accent6"/>
                </a:solidFill>
                <a:latin typeface="Aptos Black" panose="020B0004020202020204" pitchFamily="34" charset="0"/>
              </a:rPr>
              <a:t>Sinh viên</a:t>
            </a:r>
          </a:p>
        </p:txBody>
      </p:sp>
      <p:sp>
        <p:nvSpPr>
          <p:cNvPr id="7" name="Flowchart: Alternate Process 6">
            <a:extLst>
              <a:ext uri="{FF2B5EF4-FFF2-40B4-BE49-F238E27FC236}">
                <a16:creationId xmlns:a16="http://schemas.microsoft.com/office/drawing/2014/main" id="{B9701C2E-9EAF-BD69-481F-CA0FA9497CB9}"/>
              </a:ext>
            </a:extLst>
          </p:cNvPr>
          <p:cNvSpPr/>
          <p:nvPr/>
        </p:nvSpPr>
        <p:spPr>
          <a:xfrm>
            <a:off x="125186" y="653144"/>
            <a:ext cx="3604985" cy="2422684"/>
          </a:xfrm>
          <a:prstGeom prst="flowChartAlternateProcess">
            <a:avLst/>
          </a:prstGeom>
          <a:noFill/>
          <a:ln w="0" cap="flat" cmpd="thickThin">
            <a:solidFill>
              <a:schemeClr val="accent6"/>
            </a:solidFill>
            <a:prstDash val="solid"/>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14;p30">
            <a:extLst>
              <a:ext uri="{FF2B5EF4-FFF2-40B4-BE49-F238E27FC236}">
                <a16:creationId xmlns:a16="http://schemas.microsoft.com/office/drawing/2014/main" id="{BF5D4BF6-B51A-01A7-CD55-EB072E4760C5}"/>
              </a:ext>
            </a:extLst>
          </p:cNvPr>
          <p:cNvSpPr txBox="1"/>
          <p:nvPr/>
        </p:nvSpPr>
        <p:spPr>
          <a:xfrm>
            <a:off x="228600" y="111450"/>
            <a:ext cx="3009000" cy="42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Trà Vinh University</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sp>
        <p:nvSpPr>
          <p:cNvPr id="9" name="Google Shape;215;p30">
            <a:extLst>
              <a:ext uri="{FF2B5EF4-FFF2-40B4-BE49-F238E27FC236}">
                <a16:creationId xmlns:a16="http://schemas.microsoft.com/office/drawing/2014/main" id="{DC06779A-DE7E-1E34-3684-840AAC7C01A5}"/>
              </a:ext>
            </a:extLst>
          </p:cNvPr>
          <p:cNvSpPr txBox="1"/>
          <p:nvPr/>
        </p:nvSpPr>
        <p:spPr>
          <a:xfrm>
            <a:off x="5906400" y="111450"/>
            <a:ext cx="3009000" cy="42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900" dirty="0">
                <a:solidFill>
                  <a:schemeClr val="dk1"/>
                </a:solidFill>
                <a:latin typeface="Zalando Sans SemiExpanded Medium"/>
                <a:ea typeface="Zalando Sans SemiExpanded Medium"/>
                <a:cs typeface="Zalando Sans SemiExpanded Medium"/>
                <a:sym typeface="Zalando Sans SemiExpanded Medium"/>
              </a:rPr>
              <a:t>TVU</a:t>
            </a:r>
            <a:endParaRPr sz="900" dirty="0">
              <a:solidFill>
                <a:schemeClr val="dk1"/>
              </a:solidFill>
              <a:latin typeface="Zalando Sans SemiExpanded Medium"/>
              <a:ea typeface="Zalando Sans SemiExpanded Medium"/>
              <a:cs typeface="Zalando Sans SemiExpanded Medium"/>
              <a:sym typeface="Zalando Sans SemiExpanded Medium"/>
            </a:endParaRPr>
          </a:p>
        </p:txBody>
      </p:sp>
      <p:pic>
        <p:nvPicPr>
          <p:cNvPr id="11" name="Picture 10" descr="A screenshot of a website&#10;&#10;AI-generated content may be incorrect.">
            <a:extLst>
              <a:ext uri="{FF2B5EF4-FFF2-40B4-BE49-F238E27FC236}">
                <a16:creationId xmlns:a16="http://schemas.microsoft.com/office/drawing/2014/main" id="{517A1579-546D-4A41-C7B5-3EBDD381D561}"/>
              </a:ext>
            </a:extLst>
          </p:cNvPr>
          <p:cNvPicPr>
            <a:picLocks noChangeAspect="1"/>
          </p:cNvPicPr>
          <p:nvPr/>
        </p:nvPicPr>
        <p:blipFill>
          <a:blip r:embed="rId4"/>
          <a:stretch>
            <a:fillRect/>
          </a:stretch>
        </p:blipFill>
        <p:spPr>
          <a:xfrm>
            <a:off x="5566229" y="3222169"/>
            <a:ext cx="3450770" cy="1809879"/>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BCF4FD0E-D9C8-AAD8-6D16-93F0F70D935F}"/>
              </a:ext>
            </a:extLst>
          </p:cNvPr>
          <p:cNvPicPr>
            <a:picLocks noChangeAspect="1"/>
          </p:cNvPicPr>
          <p:nvPr/>
        </p:nvPicPr>
        <p:blipFill>
          <a:blip r:embed="rId5"/>
          <a:stretch>
            <a:fillRect/>
          </a:stretch>
        </p:blipFill>
        <p:spPr>
          <a:xfrm>
            <a:off x="2989940" y="3222168"/>
            <a:ext cx="2460173" cy="1809879"/>
          </a:xfrm>
          <a:prstGeom prst="rect">
            <a:avLst/>
          </a:prstGeom>
        </p:spPr>
      </p:pic>
      <p:pic>
        <p:nvPicPr>
          <p:cNvPr id="15" name="Picture 14" descr="A screenshot of a chat&#10;&#10;AI-generated content may be incorrect.">
            <a:extLst>
              <a:ext uri="{FF2B5EF4-FFF2-40B4-BE49-F238E27FC236}">
                <a16:creationId xmlns:a16="http://schemas.microsoft.com/office/drawing/2014/main" id="{E7686E00-A24B-9A7A-BF7F-FC4DEC234C10}"/>
              </a:ext>
            </a:extLst>
          </p:cNvPr>
          <p:cNvPicPr>
            <a:picLocks noChangeAspect="1"/>
          </p:cNvPicPr>
          <p:nvPr/>
        </p:nvPicPr>
        <p:blipFill>
          <a:blip r:embed="rId6"/>
          <a:stretch>
            <a:fillRect/>
          </a:stretch>
        </p:blipFill>
        <p:spPr>
          <a:xfrm>
            <a:off x="123370" y="3222168"/>
            <a:ext cx="2750453" cy="1809879"/>
          </a:xfrm>
          <a:prstGeom prst="rect">
            <a:avLst/>
          </a:prstGeom>
        </p:spPr>
      </p:pic>
      <p:pic>
        <p:nvPicPr>
          <p:cNvPr id="17" name="Picture 16" descr="A screenshot of a computer&#10;&#10;AI-generated content may be incorrect.">
            <a:extLst>
              <a:ext uri="{FF2B5EF4-FFF2-40B4-BE49-F238E27FC236}">
                <a16:creationId xmlns:a16="http://schemas.microsoft.com/office/drawing/2014/main" id="{631D81BB-30CC-7903-13B9-41E22D0A52BE}"/>
              </a:ext>
            </a:extLst>
          </p:cNvPr>
          <p:cNvPicPr>
            <a:picLocks noChangeAspect="1"/>
          </p:cNvPicPr>
          <p:nvPr/>
        </p:nvPicPr>
        <p:blipFill>
          <a:blip r:embed="rId7"/>
          <a:stretch>
            <a:fillRect/>
          </a:stretch>
        </p:blipFill>
        <p:spPr>
          <a:xfrm>
            <a:off x="6447063" y="638807"/>
            <a:ext cx="2569936" cy="2452915"/>
          </a:xfrm>
          <a:prstGeom prst="rect">
            <a:avLst/>
          </a:prstGeom>
        </p:spPr>
      </p:pic>
    </p:spTree>
    <p:extLst>
      <p:ext uri="{BB962C8B-B14F-4D97-AF65-F5344CB8AC3E}">
        <p14:creationId xmlns:p14="http://schemas.microsoft.com/office/powerpoint/2010/main" val="1990440525"/>
      </p:ext>
    </p:extLst>
  </p:cSld>
  <p:clrMapOvr>
    <a:masterClrMapping/>
  </p:clrMapOvr>
</p:sld>
</file>

<file path=ppt/theme/theme1.xml><?xml version="1.0" encoding="utf-8"?>
<a:theme xmlns:a="http://schemas.openxmlformats.org/drawingml/2006/main" name="Classroom Rules by Slidesgo">
  <a:themeElements>
    <a:clrScheme name="Simple Light">
      <a:dk1>
        <a:srgbClr val="F9F4F1"/>
      </a:dk1>
      <a:lt1>
        <a:srgbClr val="24201F"/>
      </a:lt1>
      <a:dk2>
        <a:srgbClr val="73A6F0"/>
      </a:dk2>
      <a:lt2>
        <a:srgbClr val="A0DF6D"/>
      </a:lt2>
      <a:accent1>
        <a:srgbClr val="FE7D39"/>
      </a:accent1>
      <a:accent2>
        <a:srgbClr val="73A6F0"/>
      </a:accent2>
      <a:accent3>
        <a:srgbClr val="F9F4F1"/>
      </a:accent3>
      <a:accent4>
        <a:srgbClr val="FFFFFF"/>
      </a:accent4>
      <a:accent5>
        <a:srgbClr val="FFFFFF"/>
      </a:accent5>
      <a:accent6>
        <a:srgbClr val="FFFFFF"/>
      </a:accent6>
      <a:hlink>
        <a:srgbClr val="2420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438" row="4">
    <wetp:webextensionref xmlns:r="http://schemas.openxmlformats.org/officeDocument/2006/relationships" r:id="rId1"/>
  </wetp:taskpane>
  <wetp:taskpane dockstate="right" visibility="0" width="438" row="5">
    <wetp:webextensionref xmlns:r="http://schemas.openxmlformats.org/officeDocument/2006/relationships" r:id="rId2"/>
  </wetp:taskpane>
  <wetp:taskpane dockstate="right" visibility="0" width="438" row="6">
    <wetp:webextensionref xmlns:r="http://schemas.openxmlformats.org/officeDocument/2006/relationships" r:id="rId3"/>
  </wetp:taskpane>
  <wetp:taskpane dockstate="right" visibility="0" width="438" row="7">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9D9AC2A0-A7B1-449A-8172-DB830316BBA2}">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ACEDEAC5-DFFB-4E11-A545-00DE15B4DCD1}">
  <we:reference id="wa104381411" version="2.4.5.0" store="en-US" storeType="OMEX"/>
  <we:alternateReferences>
    <we:reference id="wa104381411" version="2.4.5.0" store="wa104381411"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C5F6FEC4-75F8-47E4-BED7-1DC5E1180960}">
  <we:reference id="wa200005594" version="1.0.0.0" store="en-US" storeType="OMEX"/>
  <we:alternateReferences>
    <we:reference id="wa200005594" version="1.0.0.0" store="wa200005594"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12BAF043-ED8D-4680-932D-BD8C04F392C9}">
  <we:reference id="wa200006805" version="1.0.0.0" store="en-US" storeType="OMEX"/>
  <we:alternateReferences>
    <we:reference id="wa200006805" version="1.0.0.0" store="wa200006805"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199</TotalTime>
  <Words>861</Words>
  <Application>Microsoft Office PowerPoint</Application>
  <PresentationFormat>On-screen Show (16:9)</PresentationFormat>
  <Paragraphs>111</Paragraphs>
  <Slides>16</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Aptos</vt:lpstr>
      <vt:lpstr>Arial</vt:lpstr>
      <vt:lpstr>Aptos Black</vt:lpstr>
      <vt:lpstr>Zalando Sans SemiExpanded</vt:lpstr>
      <vt:lpstr>Inter</vt:lpstr>
      <vt:lpstr>Zalando Sans SemiExpanded Medium</vt:lpstr>
      <vt:lpstr>Darker Grotesque SemiBold</vt:lpstr>
      <vt:lpstr>Raleway SemiBold</vt:lpstr>
      <vt:lpstr>Classroom Rules by Slidesgo</vt:lpstr>
      <vt:lpstr>PowerPoint Presentation</vt:lpstr>
      <vt:lpstr>PowerPoint Presentation</vt:lpstr>
      <vt:lpstr>Giới thiệu đề tài</vt:lpstr>
      <vt:lpstr>PowerPoint Presentation</vt:lpstr>
      <vt:lpstr>Công nghệ sử dụng</vt:lpstr>
      <vt:lpstr>Kiến trúc hệ thống</vt:lpstr>
      <vt:lpstr>Các nhóm người dùng và chức năng chính</vt:lpstr>
      <vt:lpstr>PowerPoint Presentation</vt:lpstr>
      <vt:lpstr>PowerPoint Presentation</vt:lpstr>
      <vt:lpstr>PowerPoint Presentation</vt:lpstr>
      <vt:lpstr>PowerPoint Presentation</vt:lpstr>
      <vt:lpstr>PowerPoint Presentation</vt:lpstr>
      <vt:lpstr>PowerPoint Presentation</vt:lpstr>
      <vt:lpstr>Hướng phát triển</vt:lpstr>
      <vt:lpstr>Kết luận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GiaHào Đỗ</cp:lastModifiedBy>
  <cp:revision>6</cp:revision>
  <dcterms:modified xsi:type="dcterms:W3CDTF">2025-12-25T03:23:11Z</dcterms:modified>
</cp:coreProperties>
</file>